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1" r:id="rId4"/>
    <p:sldMasterId id="2147483712" r:id="rId5"/>
    <p:sldMasterId id="214748371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embeddedFontLst>
    <p:embeddedFont>
      <p:font typeface="Lato"/>
      <p:regular r:id="rId17"/>
      <p:bold r:id="rId18"/>
      <p:italic r:id="rId19"/>
      <p:boldItalic r:id="rId20"/>
    </p:embeddedFont>
    <p:embeddedFont>
      <p:font typeface="Montserrat"/>
      <p:regular r:id="rId21"/>
      <p:bold r:id="rId22"/>
      <p:italic r:id="rId23"/>
      <p:boldItalic r:id="rId24"/>
    </p:embeddedFont>
    <p:embeddedFont>
      <p:font typeface="Inter"/>
      <p:regular r:id="rId25"/>
      <p:bold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Light-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Montserrat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Lato-regular.fntdata"/><Relationship Id="rId16" Type="http://schemas.openxmlformats.org/officeDocument/2006/relationships/slide" Target="slides/slide9.xml"/><Relationship Id="rId19" Type="http://schemas.openxmlformats.org/officeDocument/2006/relationships/font" Target="fonts/Lato-italic.fntdata"/><Relationship Id="rId1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acd533831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acd5338315_0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acd5338315_0_1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2acd5338315_0_1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acd5338315_0_1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2acd5338315_0_1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acd5338315_0_1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2acd5338315_0_1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acd5338315_0_1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g2acd5338315_0_1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acd5338315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acd5338315_0_15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acd5338315_0_6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2acd5338315_0_6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acd5338315_0_6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g2acd5338315_0_6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acd5338315_0_1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acd5338315_0_15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2" name="Shape 52"/>
        <p:cNvGrpSpPr/>
        <p:nvPr/>
      </p:nvGrpSpPr>
      <p:grpSpPr>
        <a:xfrm>
          <a:off x="0" y="0"/>
          <a:ext cx="0" cy="0"/>
          <a:chOff x="0" y="0"/>
          <a:chExt cx="0" cy="0"/>
        </a:xfrm>
      </p:grpSpPr>
      <p:sp>
        <p:nvSpPr>
          <p:cNvPr id="53" name="Google Shape;53;p1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4"/>
          <p:cNvPicPr preferRelativeResize="0"/>
          <p:nvPr/>
        </p:nvPicPr>
        <p:blipFill rotWithShape="1">
          <a:blip r:embed="rId2">
            <a:alphaModFix/>
          </a:blip>
          <a:srcRect b="0" l="5985" r="5985" t="0"/>
          <a:stretch/>
        </p:blipFill>
        <p:spPr>
          <a:xfrm>
            <a:off x="5718079" y="1"/>
            <a:ext cx="4527900" cy="5143500"/>
          </a:xfrm>
          <a:prstGeom prst="parallelogram">
            <a:avLst>
              <a:gd fmla="val 25000" name="adj"/>
            </a:avLst>
          </a:prstGeom>
          <a:solidFill>
            <a:schemeClr val="lt1">
              <a:alpha val="9410"/>
            </a:schemeClr>
          </a:solidFill>
          <a:ln>
            <a:noFill/>
          </a:ln>
        </p:spPr>
      </p:pic>
      <p:pic>
        <p:nvPicPr>
          <p:cNvPr id="55" name="Google Shape;55;p14"/>
          <p:cNvPicPr preferRelativeResize="0"/>
          <p:nvPr/>
        </p:nvPicPr>
        <p:blipFill rotWithShape="1">
          <a:blip r:embed="rId3">
            <a:alphaModFix/>
          </a:blip>
          <a:srcRect b="0" l="5985" r="5985" t="0"/>
          <a:stretch/>
        </p:blipFill>
        <p:spPr>
          <a:xfrm>
            <a:off x="2298772" y="1"/>
            <a:ext cx="4527900" cy="5143500"/>
          </a:xfrm>
          <a:prstGeom prst="parallelogram">
            <a:avLst>
              <a:gd fmla="val 25000" name="adj"/>
            </a:avLst>
          </a:prstGeom>
          <a:solidFill>
            <a:schemeClr val="lt1">
              <a:alpha val="9410"/>
            </a:schemeClr>
          </a:solidFill>
          <a:ln>
            <a:noFill/>
          </a:ln>
        </p:spPr>
      </p:pic>
      <p:pic>
        <p:nvPicPr>
          <p:cNvPr id="56" name="Google Shape;56;p14"/>
          <p:cNvPicPr preferRelativeResize="0"/>
          <p:nvPr/>
        </p:nvPicPr>
        <p:blipFill rotWithShape="1">
          <a:blip r:embed="rId4">
            <a:alphaModFix/>
          </a:blip>
          <a:srcRect b="0" l="5985" r="5985" t="0"/>
          <a:stretch/>
        </p:blipFill>
        <p:spPr>
          <a:xfrm>
            <a:off x="-1119746" y="1"/>
            <a:ext cx="4527900" cy="5143500"/>
          </a:xfrm>
          <a:prstGeom prst="parallelogram">
            <a:avLst>
              <a:gd fmla="val 25000" name="adj"/>
            </a:avLst>
          </a:prstGeom>
          <a:solidFill>
            <a:schemeClr val="lt1">
              <a:alpha val="9410"/>
            </a:schemeClr>
          </a:solidFill>
          <a:ln>
            <a:noFill/>
          </a:ln>
        </p:spPr>
      </p:pic>
      <p:sp>
        <p:nvSpPr>
          <p:cNvPr id="57" name="Google Shape;57;p14"/>
          <p:cNvSpPr txBox="1"/>
          <p:nvPr/>
        </p:nvSpPr>
        <p:spPr>
          <a:xfrm>
            <a:off x="6619875" y="2093344"/>
            <a:ext cx="1698000" cy="1046700"/>
          </a:xfrm>
          <a:prstGeom prst="rect">
            <a:avLst/>
          </a:prstGeom>
          <a:noFill/>
          <a:ln>
            <a:noFill/>
          </a:ln>
        </p:spPr>
        <p:txBody>
          <a:bodyPr anchorCtr="0" anchor="t" bIns="68575" lIns="68575" spcFirstLastPara="1" rIns="68575" wrap="square" tIns="68575">
            <a:spAutoFit/>
          </a:bodyPr>
          <a:lstStyle/>
          <a:p>
            <a:pPr indent="0" lvl="0" marL="0" marR="0" rtl="0" algn="ctr">
              <a:lnSpc>
                <a:spcPct val="115000"/>
              </a:lnSpc>
              <a:spcBef>
                <a:spcPts val="0"/>
              </a:spcBef>
              <a:spcAft>
                <a:spcPts val="600"/>
              </a:spcAft>
              <a:buClr>
                <a:srgbClr val="000000"/>
              </a:buClr>
              <a:buSzPts val="5900"/>
              <a:buFont typeface="Arial"/>
              <a:buNone/>
            </a:pPr>
            <a:r>
              <a:t/>
            </a:r>
            <a:endParaRPr b="0" i="0" sz="5900" u="none" cap="none" strike="noStrike">
              <a:solidFill>
                <a:schemeClr val="dk1"/>
              </a:solidFill>
              <a:latin typeface="Arial"/>
              <a:ea typeface="Arial"/>
              <a:cs typeface="Arial"/>
              <a:sym typeface="Arial"/>
            </a:endParaRPr>
          </a:p>
        </p:txBody>
      </p:sp>
      <p:sp>
        <p:nvSpPr>
          <p:cNvPr id="58" name="Google Shape;58;p14"/>
          <p:cNvSpPr txBox="1"/>
          <p:nvPr>
            <p:ph idx="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p:nvPr/>
        </p:nvSpPr>
        <p:spPr>
          <a:xfrm>
            <a:off x="0" y="0"/>
            <a:ext cx="9206700" cy="5143500"/>
          </a:xfrm>
          <a:prstGeom prst="rect">
            <a:avLst/>
          </a:prstGeom>
          <a:solidFill>
            <a:srgbClr val="D8D9DC">
              <a:alpha val="6549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 name="Google Shape;60;p14"/>
          <p:cNvSpPr/>
          <p:nvPr/>
        </p:nvSpPr>
        <p:spPr>
          <a:xfrm>
            <a:off x="2181488" y="3215568"/>
            <a:ext cx="4800600" cy="1311300"/>
          </a:xfrm>
          <a:prstGeom prst="parallelogram">
            <a:avLst>
              <a:gd fmla="val 25000" name="adj"/>
            </a:avLst>
          </a:prstGeom>
          <a:solidFill>
            <a:schemeClr val="accent4"/>
          </a:solidFill>
          <a:ln>
            <a:noFill/>
          </a:ln>
          <a:effectLst>
            <a:outerShdw blurRad="330200" rotWithShape="0" algn="ctr" dir="5400000" dist="50800">
              <a:srgbClr val="000000">
                <a:alpha val="4157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14"/>
          <p:cNvSpPr txBox="1"/>
          <p:nvPr/>
        </p:nvSpPr>
        <p:spPr>
          <a:xfrm>
            <a:off x="2383574" y="3612356"/>
            <a:ext cx="42654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rgbClr val="F9D4E8"/>
                </a:solidFill>
                <a:latin typeface="Lato"/>
                <a:ea typeface="Lato"/>
                <a:cs typeface="Lato"/>
                <a:sym typeface="Lato"/>
              </a:rPr>
              <a:t>Deck Templates</a:t>
            </a:r>
            <a:endParaRPr b="0" i="0" sz="2100" u="none" cap="none" strike="noStrike">
              <a:solidFill>
                <a:srgbClr val="F9D4E8"/>
              </a:solidFill>
              <a:latin typeface="Lato"/>
              <a:ea typeface="Lato"/>
              <a:cs typeface="Lato"/>
              <a:sym typeface="Lato"/>
            </a:endParaRPr>
          </a:p>
        </p:txBody>
      </p:sp>
      <p:sp>
        <p:nvSpPr>
          <p:cNvPr id="62" name="Google Shape;62;p14"/>
          <p:cNvSpPr txBox="1"/>
          <p:nvPr/>
        </p:nvSpPr>
        <p:spPr>
          <a:xfrm>
            <a:off x="1432238" y="2356031"/>
            <a:ext cx="6523500" cy="1085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6600"/>
              <a:buFont typeface="Arial"/>
              <a:buNone/>
            </a:pPr>
            <a:r>
              <a:rPr b="1" i="0" lang="en" sz="6600" u="none" cap="none" strike="noStrike">
                <a:solidFill>
                  <a:schemeClr val="accent2"/>
                </a:solidFill>
                <a:latin typeface="Montserrat"/>
                <a:ea typeface="Montserrat"/>
                <a:cs typeface="Montserrat"/>
                <a:sym typeface="Montserrat"/>
              </a:rPr>
              <a:t>SmartSaaS</a:t>
            </a:r>
            <a:endParaRPr b="1" i="0" sz="6600" u="none" cap="none" strike="noStrike">
              <a:solidFill>
                <a:schemeClr val="accent2"/>
              </a:solidFill>
              <a:latin typeface="Montserrat"/>
              <a:ea typeface="Montserrat"/>
              <a:cs typeface="Montserrat"/>
              <a:sym typeface="Montserrat"/>
            </a:endParaRPr>
          </a:p>
        </p:txBody>
      </p:sp>
      <p:sp>
        <p:nvSpPr>
          <p:cNvPr id="63" name="Google Shape;63;p14"/>
          <p:cNvSpPr txBox="1"/>
          <p:nvPr/>
        </p:nvSpPr>
        <p:spPr>
          <a:xfrm>
            <a:off x="6562725" y="2036194"/>
            <a:ext cx="1698000" cy="831300"/>
          </a:xfrm>
          <a:prstGeom prst="rect">
            <a:avLst/>
          </a:prstGeom>
          <a:noFill/>
          <a:ln>
            <a:noFill/>
          </a:ln>
        </p:spPr>
        <p:txBody>
          <a:bodyPr anchorCtr="0" anchor="t" bIns="68575" lIns="68575" spcFirstLastPara="1" rIns="68575" wrap="square" tIns="68575">
            <a:spAutoFit/>
          </a:bodyPr>
          <a:lstStyle/>
          <a:p>
            <a:pPr indent="0" lvl="0" marL="0" marR="0" rtl="0" algn="ctr">
              <a:lnSpc>
                <a:spcPct val="115000"/>
              </a:lnSpc>
              <a:spcBef>
                <a:spcPts val="0"/>
              </a:spcBef>
              <a:spcAft>
                <a:spcPts val="600"/>
              </a:spcAft>
              <a:buClr>
                <a:srgbClr val="000000"/>
              </a:buClr>
              <a:buSzPts val="5900"/>
              <a:buFont typeface="Arial"/>
              <a:buNone/>
            </a:pPr>
            <a:r>
              <a:rPr b="0" i="0" lang="en" sz="4500" u="none" cap="none" strike="noStrike">
                <a:solidFill>
                  <a:schemeClr val="dk1"/>
                </a:solidFill>
                <a:latin typeface="Arial"/>
                <a:ea typeface="Arial"/>
                <a:cs typeface="Arial"/>
                <a:sym typeface="Arial"/>
              </a:rPr>
              <a:t>🍑</a:t>
            </a:r>
            <a:endParaRPr b="0" i="0" sz="4500" u="none" cap="none" strike="noStrike">
              <a:solidFill>
                <a:schemeClr val="dk1"/>
              </a:solidFill>
              <a:latin typeface="Arial"/>
              <a:ea typeface="Arial"/>
              <a:cs typeface="Arial"/>
              <a:sym typeface="Arial"/>
            </a:endParaRPr>
          </a:p>
        </p:txBody>
      </p:sp>
      <p:sp>
        <p:nvSpPr>
          <p:cNvPr id="64" name="Google Shape;64;p14"/>
          <p:cNvSpPr txBox="1"/>
          <p:nvPr>
            <p:ph idx="3"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2">
  <p:cSld name="15_Custom Layout_1_2">
    <p:bg>
      <p:bgPr>
        <a:solidFill>
          <a:schemeClr val="lt1"/>
        </a:solidFill>
      </p:bgPr>
    </p:bg>
    <p:spTree>
      <p:nvGrpSpPr>
        <p:cNvPr id="65" name="Shape 65"/>
        <p:cNvGrpSpPr/>
        <p:nvPr/>
      </p:nvGrpSpPr>
      <p:grpSpPr>
        <a:xfrm>
          <a:off x="0" y="0"/>
          <a:ext cx="0" cy="0"/>
          <a:chOff x="0" y="0"/>
          <a:chExt cx="0" cy="0"/>
        </a:xfrm>
      </p:grpSpPr>
      <p:sp>
        <p:nvSpPr>
          <p:cNvPr id="66" name="Google Shape;66;p1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5"/>
          <p:cNvSpPr/>
          <p:nvPr/>
        </p:nvSpPr>
        <p:spPr>
          <a:xfrm>
            <a:off x="3823669" y="-120300"/>
            <a:ext cx="6643688" cy="5306381"/>
          </a:xfrm>
          <a:prstGeom prst="flowChartInputOutput">
            <a:avLst/>
          </a:prstGeom>
          <a:solidFill>
            <a:srgbClr val="F8A02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 name="Google Shape;68;p15"/>
          <p:cNvSpPr txBox="1"/>
          <p:nvPr>
            <p:ph type="ctrTitle"/>
          </p:nvPr>
        </p:nvSpPr>
        <p:spPr>
          <a:xfrm>
            <a:off x="715481" y="1404806"/>
            <a:ext cx="6846000" cy="1387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4"/>
              </a:buClr>
              <a:buSzPts val="5400"/>
              <a:buFont typeface="Montserrat"/>
              <a:buNone/>
              <a:defRPr b="1" i="0" sz="5400" u="none" cap="none" strike="noStrike">
                <a:solidFill>
                  <a:schemeClr val="accent4"/>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15"/>
          <p:cNvSpPr txBox="1"/>
          <p:nvPr/>
        </p:nvSpPr>
        <p:spPr>
          <a:xfrm>
            <a:off x="950888" y="2586056"/>
            <a:ext cx="2753700" cy="4002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2"/>
              </a:solidFill>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p:cSld name="15_Custom Layout_1_1_1_1_1">
    <p:bg>
      <p:bgPr>
        <a:solidFill>
          <a:srgbClr val="ED80BD"/>
        </a:solidFill>
      </p:bgPr>
    </p:bg>
    <p:spTree>
      <p:nvGrpSpPr>
        <p:cNvPr id="70" name="Shape 70"/>
        <p:cNvGrpSpPr/>
        <p:nvPr/>
      </p:nvGrpSpPr>
      <p:grpSpPr>
        <a:xfrm>
          <a:off x="0" y="0"/>
          <a:ext cx="0" cy="0"/>
          <a:chOff x="0" y="0"/>
          <a:chExt cx="0" cy="0"/>
        </a:xfrm>
      </p:grpSpPr>
      <p:pic>
        <p:nvPicPr>
          <p:cNvPr id="71" name="Google Shape;71;p16"/>
          <p:cNvPicPr preferRelativeResize="0"/>
          <p:nvPr/>
        </p:nvPicPr>
        <p:blipFill rotWithShape="1">
          <a:blip r:embed="rId2">
            <a:alphaModFix amt="13000"/>
          </a:blip>
          <a:srcRect b="0" l="37915" r="0" t="0"/>
          <a:stretch/>
        </p:blipFill>
        <p:spPr>
          <a:xfrm>
            <a:off x="344475" y="194025"/>
            <a:ext cx="3743324" cy="4919006"/>
          </a:xfrm>
          <a:prstGeom prst="rect">
            <a:avLst/>
          </a:prstGeom>
          <a:noFill/>
          <a:ln>
            <a:noFill/>
          </a:ln>
        </p:spPr>
      </p:pic>
      <p:sp>
        <p:nvSpPr>
          <p:cNvPr id="72" name="Google Shape;72;p16"/>
          <p:cNvSpPr/>
          <p:nvPr/>
        </p:nvSpPr>
        <p:spPr>
          <a:xfrm>
            <a:off x="0" y="0"/>
            <a:ext cx="344400" cy="5143500"/>
          </a:xfrm>
          <a:prstGeom prst="rect">
            <a:avLst/>
          </a:prstGeom>
          <a:solidFill>
            <a:srgbClr val="ED80BD"/>
          </a:solidFill>
          <a:ln cap="flat" cmpd="sng" w="9525">
            <a:solidFill>
              <a:srgbClr val="ED80BD"/>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73" name="Google Shape;73;p16"/>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sp>
        <p:nvSpPr>
          <p:cNvPr id="74" name="Google Shape;74;p16"/>
          <p:cNvSpPr txBox="1"/>
          <p:nvPr/>
        </p:nvSpPr>
        <p:spPr>
          <a:xfrm>
            <a:off x="1180106" y="3838219"/>
            <a:ext cx="6728700" cy="737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75" name="Google Shape;75;p16"/>
          <p:cNvSpPr txBox="1"/>
          <p:nvPr/>
        </p:nvSpPr>
        <p:spPr>
          <a:xfrm>
            <a:off x="1183444" y="2484506"/>
            <a:ext cx="6149400" cy="859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1A162E"/>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76" name="Google Shape;76;p16"/>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7" name="Google Shape;77;p16"/>
          <p:cNvPicPr preferRelativeResize="0"/>
          <p:nvPr/>
        </p:nvPicPr>
        <p:blipFill>
          <a:blip r:embed="rId3">
            <a:alphaModFix/>
          </a:blip>
          <a:stretch>
            <a:fillRect/>
          </a:stretch>
        </p:blipFill>
        <p:spPr>
          <a:xfrm>
            <a:off x="450994" y="458080"/>
            <a:ext cx="1205775" cy="23090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6">
  <p:cSld name="15_Custom Layout_1_1_1_1_1_6">
    <p:bg>
      <p:bgPr>
        <a:solidFill>
          <a:schemeClr val="accent3"/>
        </a:solidFill>
      </p:bgPr>
    </p:bg>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2">
            <a:alphaModFix amt="13000"/>
          </a:blip>
          <a:srcRect b="0" l="37915" r="0" t="0"/>
          <a:stretch/>
        </p:blipFill>
        <p:spPr>
          <a:xfrm>
            <a:off x="344475" y="194025"/>
            <a:ext cx="3743324" cy="4919006"/>
          </a:xfrm>
          <a:prstGeom prst="rect">
            <a:avLst/>
          </a:prstGeom>
          <a:noFill/>
          <a:ln>
            <a:noFill/>
          </a:ln>
        </p:spPr>
      </p:pic>
      <p:sp>
        <p:nvSpPr>
          <p:cNvPr id="80" name="Google Shape;80;p17"/>
          <p:cNvSpPr/>
          <p:nvPr/>
        </p:nvSpPr>
        <p:spPr>
          <a:xfrm>
            <a:off x="0" y="0"/>
            <a:ext cx="344400" cy="5143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81" name="Google Shape;81;p17"/>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sp>
        <p:nvSpPr>
          <p:cNvPr id="82" name="Google Shape;82;p17"/>
          <p:cNvSpPr txBox="1"/>
          <p:nvPr/>
        </p:nvSpPr>
        <p:spPr>
          <a:xfrm>
            <a:off x="1180106" y="3838219"/>
            <a:ext cx="6728700" cy="737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83" name="Google Shape;83;p17"/>
          <p:cNvSpPr txBox="1"/>
          <p:nvPr/>
        </p:nvSpPr>
        <p:spPr>
          <a:xfrm>
            <a:off x="1183444" y="2484506"/>
            <a:ext cx="6149400" cy="859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1A162E"/>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84" name="Google Shape;84;p17"/>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5" name="Google Shape;85;p17"/>
          <p:cNvPicPr preferRelativeResize="0"/>
          <p:nvPr/>
        </p:nvPicPr>
        <p:blipFill>
          <a:blip r:embed="rId3">
            <a:alphaModFix/>
          </a:blip>
          <a:stretch>
            <a:fillRect/>
          </a:stretch>
        </p:blipFill>
        <p:spPr>
          <a:xfrm>
            <a:off x="467306" y="285750"/>
            <a:ext cx="1877140" cy="485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5">
  <p:cSld name="15_Custom Layout_1_1_1_1_1_5">
    <p:bg>
      <p:bgPr>
        <a:solidFill>
          <a:schemeClr val="accent3"/>
        </a:solidFill>
      </p:bgPr>
    </p:bg>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88" name="Google Shape;88;p18"/>
          <p:cNvSpPr/>
          <p:nvPr/>
        </p:nvSpPr>
        <p:spPr>
          <a:xfrm>
            <a:off x="0" y="0"/>
            <a:ext cx="344400" cy="5143500"/>
          </a:xfrm>
          <a:prstGeom prst="rect">
            <a:avLst/>
          </a:prstGeom>
          <a:solidFill>
            <a:schemeClr val="accent3"/>
          </a:solidFill>
          <a:ln cap="flat" cmpd="sng" w="9525">
            <a:solidFill>
              <a:srgbClr val="E28BDD"/>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89" name="Google Shape;89;p18"/>
          <p:cNvCxnSpPr/>
          <p:nvPr/>
        </p:nvCxnSpPr>
        <p:spPr>
          <a:xfrm>
            <a:off x="344494" y="342900"/>
            <a:ext cx="9600" cy="628200"/>
          </a:xfrm>
          <a:prstGeom prst="straightConnector1">
            <a:avLst/>
          </a:prstGeom>
          <a:noFill/>
          <a:ln cap="flat" cmpd="sng" w="19050">
            <a:solidFill>
              <a:schemeClr val="dk2"/>
            </a:solidFill>
            <a:prstDash val="solid"/>
            <a:round/>
            <a:headEnd len="sm" w="sm" type="none"/>
            <a:tailEnd len="sm" w="sm" type="none"/>
          </a:ln>
        </p:spPr>
      </p:cxnSp>
      <p:sp>
        <p:nvSpPr>
          <p:cNvPr id="90" name="Google Shape;90;p18"/>
          <p:cNvSpPr txBox="1"/>
          <p:nvPr/>
        </p:nvSpPr>
        <p:spPr>
          <a:xfrm>
            <a:off x="1180106" y="3838219"/>
            <a:ext cx="6728700" cy="737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91" name="Google Shape;91;p18"/>
          <p:cNvSpPr txBox="1"/>
          <p:nvPr/>
        </p:nvSpPr>
        <p:spPr>
          <a:xfrm>
            <a:off x="1183444" y="2484506"/>
            <a:ext cx="6149400" cy="859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1A162E"/>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92" name="Google Shape;92;p18"/>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8"/>
          <p:cNvSpPr txBox="1"/>
          <p:nvPr>
            <p:ph type="ctrTitle"/>
          </p:nvPr>
        </p:nvSpPr>
        <p:spPr>
          <a:xfrm>
            <a:off x="486619" y="401513"/>
            <a:ext cx="84516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pic>
        <p:nvPicPr>
          <p:cNvPr id="94" name="Google Shape;94;p18"/>
          <p:cNvPicPr preferRelativeResize="0"/>
          <p:nvPr/>
        </p:nvPicPr>
        <p:blipFill>
          <a:blip r:embed="rId3">
            <a:alphaModFix/>
          </a:blip>
          <a:stretch>
            <a:fillRect/>
          </a:stretch>
        </p:blipFill>
        <p:spPr>
          <a:xfrm rot="-5400000">
            <a:off x="-266147" y="4495709"/>
            <a:ext cx="875193" cy="16760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4">
  <p:cSld name="15_Custom Layout_1_1_1_1_1_4">
    <p:bg>
      <p:bgPr>
        <a:solidFill>
          <a:schemeClr val="accent6"/>
        </a:solidFill>
      </p:bgPr>
    </p:bg>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97" name="Google Shape;97;p19"/>
          <p:cNvSpPr/>
          <p:nvPr/>
        </p:nvSpPr>
        <p:spPr>
          <a:xfrm>
            <a:off x="0" y="0"/>
            <a:ext cx="344400" cy="5143500"/>
          </a:xfrm>
          <a:prstGeom prst="rect">
            <a:avLst/>
          </a:prstGeom>
          <a:solidFill>
            <a:schemeClr val="accent6"/>
          </a:solidFill>
          <a:ln cap="flat" cmpd="sng" w="9525">
            <a:solidFill>
              <a:srgbClr val="ED80BD"/>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98" name="Google Shape;98;p19"/>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sp>
        <p:nvSpPr>
          <p:cNvPr id="99" name="Google Shape;99;p19"/>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9"/>
          <p:cNvPicPr preferRelativeResize="0"/>
          <p:nvPr/>
        </p:nvPicPr>
        <p:blipFill>
          <a:blip r:embed="rId3">
            <a:alphaModFix/>
          </a:blip>
          <a:stretch>
            <a:fillRect/>
          </a:stretch>
        </p:blipFill>
        <p:spPr>
          <a:xfrm>
            <a:off x="450994" y="458080"/>
            <a:ext cx="1205775" cy="2309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3">
  <p:cSld name="15_Custom Layout_1_1_1_1_1_3">
    <p:bg>
      <p:bgPr>
        <a:solidFill>
          <a:srgbClr val="F7A020"/>
        </a:solidFill>
      </p:bgPr>
    </p:bg>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103" name="Google Shape;103;p20"/>
          <p:cNvSpPr/>
          <p:nvPr/>
        </p:nvSpPr>
        <p:spPr>
          <a:xfrm>
            <a:off x="0" y="0"/>
            <a:ext cx="344400" cy="5143500"/>
          </a:xfrm>
          <a:prstGeom prst="rect">
            <a:avLst/>
          </a:prstGeom>
          <a:solidFill>
            <a:srgbClr val="F99707"/>
          </a:solidFill>
          <a:ln cap="flat" cmpd="sng" w="9525">
            <a:solidFill>
              <a:srgbClr val="F6A63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104" name="Google Shape;104;p20"/>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sp>
        <p:nvSpPr>
          <p:cNvPr id="105" name="Google Shape;105;p20"/>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6" name="Google Shape;106;p20"/>
          <p:cNvPicPr preferRelativeResize="0"/>
          <p:nvPr/>
        </p:nvPicPr>
        <p:blipFill>
          <a:blip r:embed="rId3">
            <a:alphaModFix/>
          </a:blip>
          <a:stretch>
            <a:fillRect/>
          </a:stretch>
        </p:blipFill>
        <p:spPr>
          <a:xfrm>
            <a:off x="450994" y="458080"/>
            <a:ext cx="1205775" cy="2309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1">
  <p:cSld name="15_Custom Layout_1_1_1_1_1_1">
    <p:bg>
      <p:bgPr>
        <a:solidFill>
          <a:schemeClr val="accent2"/>
        </a:solidFill>
      </p:bgPr>
    </p:bg>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109" name="Google Shape;109;p21"/>
          <p:cNvSpPr/>
          <p:nvPr/>
        </p:nvSpPr>
        <p:spPr>
          <a:xfrm>
            <a:off x="0" y="0"/>
            <a:ext cx="344400" cy="5143500"/>
          </a:xfrm>
          <a:prstGeom prst="rect">
            <a:avLst/>
          </a:prstGeom>
          <a:solidFill>
            <a:schemeClr val="accent2"/>
          </a:solidFill>
          <a:ln cap="flat" cmpd="sng" w="9525">
            <a:solidFill>
              <a:srgbClr val="B03DB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10" name="Google Shape;110;p21"/>
          <p:cNvCxnSpPr/>
          <p:nvPr/>
        </p:nvCxnSpPr>
        <p:spPr>
          <a:xfrm>
            <a:off x="344494" y="342900"/>
            <a:ext cx="0" cy="485700"/>
          </a:xfrm>
          <a:prstGeom prst="straightConnector1">
            <a:avLst/>
          </a:prstGeom>
          <a:noFill/>
          <a:ln cap="flat" cmpd="sng" w="19050">
            <a:solidFill>
              <a:schemeClr val="lt1"/>
            </a:solidFill>
            <a:prstDash val="solid"/>
            <a:round/>
            <a:headEnd len="sm" w="sm" type="none"/>
            <a:tailEnd len="sm" w="sm" type="none"/>
          </a:ln>
        </p:spPr>
      </p:cxnSp>
      <p:sp>
        <p:nvSpPr>
          <p:cNvPr id="111" name="Google Shape;111;p21"/>
          <p:cNvSpPr txBox="1"/>
          <p:nvPr>
            <p:ph type="ctrTitle"/>
          </p:nvPr>
        </p:nvSpPr>
        <p:spPr>
          <a:xfrm>
            <a:off x="1217025" y="1696988"/>
            <a:ext cx="6846000" cy="525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1pPr>
            <a:lvl2pPr lvl="1"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2pPr>
            <a:lvl3pPr lvl="2"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3pPr>
            <a:lvl4pPr lvl="3"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4pPr>
            <a:lvl5pPr lvl="4"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5pPr>
            <a:lvl6pPr lvl="5"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6pPr>
            <a:lvl7pPr lvl="6"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7pPr>
            <a:lvl8pPr lvl="7"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8pPr>
            <a:lvl9pPr lvl="8"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9pPr>
          </a:lstStyle>
          <a:p/>
        </p:txBody>
      </p:sp>
      <p:sp>
        <p:nvSpPr>
          <p:cNvPr id="112" name="Google Shape;112;p21"/>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3">
            <a:alphaModFix/>
          </a:blip>
          <a:stretch>
            <a:fillRect/>
          </a:stretch>
        </p:blipFill>
        <p:spPr>
          <a:xfrm>
            <a:off x="450994" y="458080"/>
            <a:ext cx="1205775" cy="2309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2">
  <p:cSld name="15_Custom Layout_1_1_1_1_1_2">
    <p:bg>
      <p:bgPr>
        <a:solidFill>
          <a:srgbClr val="ED80BD"/>
        </a:solidFill>
      </p:bgPr>
    </p:bg>
    <p:spTree>
      <p:nvGrpSpPr>
        <p:cNvPr id="114" name="Shape 114"/>
        <p:cNvGrpSpPr/>
        <p:nvPr/>
      </p:nvGrpSpPr>
      <p:grpSpPr>
        <a:xfrm>
          <a:off x="0" y="0"/>
          <a:ext cx="0" cy="0"/>
          <a:chOff x="0" y="0"/>
          <a:chExt cx="0" cy="0"/>
        </a:xfrm>
      </p:grpSpPr>
      <p:pic>
        <p:nvPicPr>
          <p:cNvPr id="115" name="Google Shape;115;p22"/>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116" name="Google Shape;116;p22"/>
          <p:cNvSpPr/>
          <p:nvPr/>
        </p:nvSpPr>
        <p:spPr>
          <a:xfrm>
            <a:off x="0" y="0"/>
            <a:ext cx="344400" cy="5143500"/>
          </a:xfrm>
          <a:prstGeom prst="rect">
            <a:avLst/>
          </a:prstGeom>
          <a:solidFill>
            <a:srgbClr val="ED80BD"/>
          </a:solidFill>
          <a:ln cap="flat" cmpd="sng" w="9525">
            <a:solidFill>
              <a:srgbClr val="EA93C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17" name="Google Shape;117;p22"/>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sp>
        <p:nvSpPr>
          <p:cNvPr id="118" name="Google Shape;118;p22"/>
          <p:cNvSpPr txBox="1"/>
          <p:nvPr>
            <p:ph type="ctrTitle"/>
          </p:nvPr>
        </p:nvSpPr>
        <p:spPr>
          <a:xfrm>
            <a:off x="1217025" y="1696988"/>
            <a:ext cx="6846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2"/>
              </a:buClr>
              <a:buSzPts val="2300"/>
              <a:buFont typeface="Montserrat Light"/>
              <a:buNone/>
              <a:defRPr b="0" i="0" sz="2300" u="none" cap="none" strike="noStrike">
                <a:solidFill>
                  <a:schemeClr val="dk2"/>
                </a:solidFill>
                <a:latin typeface="Montserrat Light"/>
                <a:ea typeface="Montserrat Light"/>
                <a:cs typeface="Montserrat Light"/>
                <a:sym typeface="Montserrat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22"/>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22"/>
          <p:cNvPicPr preferRelativeResize="0"/>
          <p:nvPr/>
        </p:nvPicPr>
        <p:blipFill>
          <a:blip r:embed="rId3">
            <a:alphaModFix/>
          </a:blip>
          <a:stretch>
            <a:fillRect/>
          </a:stretch>
        </p:blipFill>
        <p:spPr>
          <a:xfrm>
            <a:off x="450994" y="458080"/>
            <a:ext cx="1205775" cy="23090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p:cSld name="15_Custom Layout_1_1_1_2_1">
    <p:bg>
      <p:bgPr>
        <a:solidFill>
          <a:schemeClr val="lt1"/>
        </a:solidFill>
      </p:bgPr>
    </p:bg>
    <p:spTree>
      <p:nvGrpSpPr>
        <p:cNvPr id="121" name="Shape 121"/>
        <p:cNvGrpSpPr/>
        <p:nvPr/>
      </p:nvGrpSpPr>
      <p:grpSpPr>
        <a:xfrm>
          <a:off x="0" y="0"/>
          <a:ext cx="0" cy="0"/>
          <a:chOff x="0" y="0"/>
          <a:chExt cx="0" cy="0"/>
        </a:xfrm>
      </p:grpSpPr>
      <p:sp>
        <p:nvSpPr>
          <p:cNvPr id="122" name="Google Shape;122;p23"/>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23"/>
          <p:cNvSpPr txBox="1"/>
          <p:nvPr/>
        </p:nvSpPr>
        <p:spPr>
          <a:xfrm>
            <a:off x="668381" y="1458938"/>
            <a:ext cx="76371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124" name="Google Shape;124;p23"/>
          <p:cNvSpPr txBox="1"/>
          <p:nvPr>
            <p:ph type="ctrTitle"/>
          </p:nvPr>
        </p:nvSpPr>
        <p:spPr>
          <a:xfrm>
            <a:off x="486619" y="401513"/>
            <a:ext cx="84123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9pPr>
          </a:lstStyle>
          <a:p/>
        </p:txBody>
      </p:sp>
      <p:sp>
        <p:nvSpPr>
          <p:cNvPr id="125" name="Google Shape;125;p23"/>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126" name="Google Shape;126;p23"/>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27" name="Google Shape;127;p23"/>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128" name="Google Shape;128;p23"/>
          <p:cNvPicPr preferRelativeResize="0"/>
          <p:nvPr/>
        </p:nvPicPr>
        <p:blipFill>
          <a:blip r:embed="rId2">
            <a:alphaModFix/>
          </a:blip>
          <a:stretch>
            <a:fillRect/>
          </a:stretch>
        </p:blipFill>
        <p:spPr>
          <a:xfrm rot="-5400000">
            <a:off x="-253304" y="4523202"/>
            <a:ext cx="849508" cy="1626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1">
  <p:cSld name="15_Custom Layout_1_1_1_2_1_1_1">
    <p:bg>
      <p:bgPr>
        <a:solidFill>
          <a:schemeClr val="lt1"/>
        </a:solidFill>
      </p:bgPr>
    </p:bg>
    <p:spTree>
      <p:nvGrpSpPr>
        <p:cNvPr id="129" name="Shape 129"/>
        <p:cNvGrpSpPr/>
        <p:nvPr/>
      </p:nvGrpSpPr>
      <p:grpSpPr>
        <a:xfrm>
          <a:off x="0" y="0"/>
          <a:ext cx="0" cy="0"/>
          <a:chOff x="0" y="0"/>
          <a:chExt cx="0" cy="0"/>
        </a:xfrm>
      </p:grpSpPr>
      <p:sp>
        <p:nvSpPr>
          <p:cNvPr id="130" name="Google Shape;130;p2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4"/>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2" name="Google Shape;132;p24"/>
          <p:cNvSpPr txBox="1"/>
          <p:nvPr>
            <p:ph type="ctrTitle"/>
          </p:nvPr>
        </p:nvSpPr>
        <p:spPr>
          <a:xfrm>
            <a:off x="486619" y="342900"/>
            <a:ext cx="83046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33" name="Google Shape;133;p24"/>
          <p:cNvSpPr txBox="1"/>
          <p:nvPr>
            <p:ph idx="2" type="ctrTitle"/>
          </p:nvPr>
        </p:nvSpPr>
        <p:spPr>
          <a:xfrm>
            <a:off x="562894" y="841275"/>
            <a:ext cx="8140200" cy="243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2"/>
              </a:buClr>
              <a:buSzPts val="1500"/>
              <a:buFont typeface="Montserrat"/>
              <a:buNone/>
              <a:defRPr b="1" i="0" sz="1500" u="none" cap="none" strike="noStrike">
                <a:solidFill>
                  <a:schemeClr val="accent2"/>
                </a:solidFill>
                <a:latin typeface="Montserrat"/>
                <a:ea typeface="Montserrat"/>
                <a:cs typeface="Montserrat"/>
                <a:sym typeface="Montserrat"/>
              </a:defRPr>
            </a:lvl1pPr>
            <a:lvl2pPr lvl="1"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9pPr>
          </a:lstStyle>
          <a:p/>
        </p:txBody>
      </p:sp>
      <p:sp>
        <p:nvSpPr>
          <p:cNvPr id="134" name="Google Shape;134;p24"/>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cxnSp>
        <p:nvCxnSpPr>
          <p:cNvPr id="135" name="Google Shape;135;p24"/>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136" name="Google Shape;136;p24"/>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p:cSld name="15_Custom Layout_1_1_1_2_1_1_2">
    <p:bg>
      <p:bgPr>
        <a:solidFill>
          <a:schemeClr val="lt1"/>
        </a:solidFill>
      </p:bgPr>
    </p:bg>
    <p:spTree>
      <p:nvGrpSpPr>
        <p:cNvPr id="137" name="Shape 137"/>
        <p:cNvGrpSpPr/>
        <p:nvPr/>
      </p:nvGrpSpPr>
      <p:grpSpPr>
        <a:xfrm>
          <a:off x="0" y="0"/>
          <a:ext cx="0" cy="0"/>
          <a:chOff x="0" y="0"/>
          <a:chExt cx="0" cy="0"/>
        </a:xfrm>
      </p:grpSpPr>
      <p:sp>
        <p:nvSpPr>
          <p:cNvPr id="138" name="Google Shape;138;p25"/>
          <p:cNvSpPr/>
          <p:nvPr/>
        </p:nvSpPr>
        <p:spPr>
          <a:xfrm>
            <a:off x="5750194" y="1104056"/>
            <a:ext cx="3393900" cy="3353700"/>
          </a:xfrm>
          <a:prstGeom prst="teardrop">
            <a:avLst>
              <a:gd fmla="val 100000"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 name="Google Shape;139;p2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25"/>
          <p:cNvSpPr txBox="1"/>
          <p:nvPr>
            <p:ph type="ctrTitle"/>
          </p:nvPr>
        </p:nvSpPr>
        <p:spPr>
          <a:xfrm>
            <a:off x="486619" y="401513"/>
            <a:ext cx="84516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141" name="Google Shape;141;p25"/>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142" name="Google Shape;142;p25"/>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43" name="Google Shape;143;p25"/>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144" name="Google Shape;144;p25"/>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p:cSld name="15_Custom Layout_1_1_1_2_1_1_2_1">
    <p:bg>
      <p:bgPr>
        <a:solidFill>
          <a:schemeClr val="lt1"/>
        </a:solidFill>
      </p:bgPr>
    </p:bg>
    <p:spTree>
      <p:nvGrpSpPr>
        <p:cNvPr id="145" name="Shape 145"/>
        <p:cNvGrpSpPr/>
        <p:nvPr/>
      </p:nvGrpSpPr>
      <p:grpSpPr>
        <a:xfrm>
          <a:off x="0" y="0"/>
          <a:ext cx="0" cy="0"/>
          <a:chOff x="0" y="0"/>
          <a:chExt cx="0" cy="0"/>
        </a:xfrm>
      </p:grpSpPr>
      <p:sp>
        <p:nvSpPr>
          <p:cNvPr id="146" name="Google Shape;146;p26"/>
          <p:cNvSpPr/>
          <p:nvPr/>
        </p:nvSpPr>
        <p:spPr>
          <a:xfrm>
            <a:off x="5750194" y="1104056"/>
            <a:ext cx="3393900" cy="3353700"/>
          </a:xfrm>
          <a:prstGeom prst="teardrop">
            <a:avLst>
              <a:gd fmla="val 100000" name="adj"/>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7" name="Google Shape;147;p26"/>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6"/>
          <p:cNvSpPr txBox="1"/>
          <p:nvPr>
            <p:ph type="ctrTitle"/>
          </p:nvPr>
        </p:nvSpPr>
        <p:spPr>
          <a:xfrm>
            <a:off x="486619" y="401513"/>
            <a:ext cx="8334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9pPr>
          </a:lstStyle>
          <a:p/>
        </p:txBody>
      </p:sp>
      <p:sp>
        <p:nvSpPr>
          <p:cNvPr id="149" name="Google Shape;149;p26"/>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150" name="Google Shape;150;p26"/>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51" name="Google Shape;151;p26"/>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152" name="Google Shape;152;p26"/>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p:cSld name="15_Custom Layout_1_1_1_2_1_1_2_1_1">
    <p:bg>
      <p:bgPr>
        <a:solidFill>
          <a:schemeClr val="lt1"/>
        </a:solidFill>
      </p:bgPr>
    </p:bg>
    <p:spTree>
      <p:nvGrpSpPr>
        <p:cNvPr id="153" name="Shape 153"/>
        <p:cNvGrpSpPr/>
        <p:nvPr/>
      </p:nvGrpSpPr>
      <p:grpSpPr>
        <a:xfrm>
          <a:off x="0" y="0"/>
          <a:ext cx="0" cy="0"/>
          <a:chOff x="0" y="0"/>
          <a:chExt cx="0" cy="0"/>
        </a:xfrm>
      </p:grpSpPr>
      <p:sp>
        <p:nvSpPr>
          <p:cNvPr id="154" name="Google Shape;154;p27"/>
          <p:cNvSpPr/>
          <p:nvPr/>
        </p:nvSpPr>
        <p:spPr>
          <a:xfrm>
            <a:off x="4296225" y="0"/>
            <a:ext cx="4847700" cy="5143500"/>
          </a:xfrm>
          <a:prstGeom prst="rect">
            <a:avLst/>
          </a:prstGeom>
          <a:solidFill>
            <a:srgbClr val="F7A020"/>
          </a:solidFill>
          <a:ln cap="flat" cmpd="sng" w="9525">
            <a:solidFill>
              <a:srgbClr val="F7A02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27"/>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27"/>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57" name="Google Shape;157;p27"/>
          <p:cNvCxnSpPr/>
          <p:nvPr/>
        </p:nvCxnSpPr>
        <p:spPr>
          <a:xfrm flipH="1">
            <a:off x="348225" y="300938"/>
            <a:ext cx="1200" cy="1324500"/>
          </a:xfrm>
          <a:prstGeom prst="straightConnector1">
            <a:avLst/>
          </a:prstGeom>
          <a:noFill/>
          <a:ln cap="flat" cmpd="sng" w="19050">
            <a:solidFill>
              <a:schemeClr val="accent3"/>
            </a:solidFill>
            <a:prstDash val="solid"/>
            <a:round/>
            <a:headEnd len="sm" w="sm" type="none"/>
            <a:tailEnd len="sm" w="sm" type="none"/>
          </a:ln>
        </p:spPr>
      </p:cxnSp>
      <p:sp>
        <p:nvSpPr>
          <p:cNvPr id="158" name="Google Shape;158;p27"/>
          <p:cNvSpPr txBox="1"/>
          <p:nvPr>
            <p:ph type="ctrTitle"/>
          </p:nvPr>
        </p:nvSpPr>
        <p:spPr>
          <a:xfrm>
            <a:off x="486619" y="342900"/>
            <a:ext cx="3316200" cy="1505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000000"/>
              </a:buClr>
              <a:buSzPts val="3000"/>
              <a:buFont typeface="Montserrat"/>
              <a:buNone/>
              <a:defRPr b="1" i="0" sz="30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59" name="Google Shape;159;p27"/>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160" name="Google Shape;160;p27"/>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p:cSld name="15_Custom Layout_1_1_1_2_1_1_2_1_1_1">
    <p:bg>
      <p:bgPr>
        <a:solidFill>
          <a:schemeClr val="lt1"/>
        </a:solidFill>
      </p:bgPr>
    </p:bg>
    <p:spTree>
      <p:nvGrpSpPr>
        <p:cNvPr id="161" name="Shape 161"/>
        <p:cNvGrpSpPr/>
        <p:nvPr/>
      </p:nvGrpSpPr>
      <p:grpSpPr>
        <a:xfrm>
          <a:off x="0" y="0"/>
          <a:ext cx="0" cy="0"/>
          <a:chOff x="0" y="0"/>
          <a:chExt cx="0" cy="0"/>
        </a:xfrm>
      </p:grpSpPr>
      <p:sp>
        <p:nvSpPr>
          <p:cNvPr id="162" name="Google Shape;162;p28"/>
          <p:cNvSpPr/>
          <p:nvPr/>
        </p:nvSpPr>
        <p:spPr>
          <a:xfrm>
            <a:off x="5254163" y="0"/>
            <a:ext cx="3890100" cy="5143500"/>
          </a:xfrm>
          <a:prstGeom prst="rec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28"/>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65" name="Google Shape;165;p28"/>
          <p:cNvCxnSpPr/>
          <p:nvPr/>
        </p:nvCxnSpPr>
        <p:spPr>
          <a:xfrm flipH="1">
            <a:off x="348225" y="300938"/>
            <a:ext cx="1200" cy="1324500"/>
          </a:xfrm>
          <a:prstGeom prst="straightConnector1">
            <a:avLst/>
          </a:prstGeom>
          <a:noFill/>
          <a:ln cap="flat" cmpd="sng" w="19050">
            <a:solidFill>
              <a:schemeClr val="accent3"/>
            </a:solidFill>
            <a:prstDash val="solid"/>
            <a:round/>
            <a:headEnd len="sm" w="sm" type="none"/>
            <a:tailEnd len="sm" w="sm" type="none"/>
          </a:ln>
        </p:spPr>
      </p:cxnSp>
      <p:sp>
        <p:nvSpPr>
          <p:cNvPr id="166" name="Google Shape;166;p28"/>
          <p:cNvSpPr txBox="1"/>
          <p:nvPr>
            <p:ph type="ctrTitle"/>
          </p:nvPr>
        </p:nvSpPr>
        <p:spPr>
          <a:xfrm>
            <a:off x="486619" y="342900"/>
            <a:ext cx="3316200" cy="1505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000000"/>
              </a:buClr>
              <a:buSzPts val="3000"/>
              <a:buFont typeface="Montserrat"/>
              <a:buNone/>
              <a:defRPr b="1" i="0" sz="30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67" name="Google Shape;167;p28"/>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168" name="Google Shape;168;p28"/>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2 1">
  <p:cSld name="15_Custom Layout_1_1_1_2_2_1">
    <p:bg>
      <p:bgPr>
        <a:solidFill>
          <a:schemeClr val="lt1"/>
        </a:solidFill>
      </p:bgPr>
    </p:bg>
    <p:spTree>
      <p:nvGrpSpPr>
        <p:cNvPr id="169" name="Shape 169"/>
        <p:cNvGrpSpPr/>
        <p:nvPr/>
      </p:nvGrpSpPr>
      <p:grpSpPr>
        <a:xfrm>
          <a:off x="0" y="0"/>
          <a:ext cx="0" cy="0"/>
          <a:chOff x="0" y="0"/>
          <a:chExt cx="0" cy="0"/>
        </a:xfrm>
      </p:grpSpPr>
      <p:sp>
        <p:nvSpPr>
          <p:cNvPr id="170" name="Google Shape;170;p29"/>
          <p:cNvSpPr/>
          <p:nvPr/>
        </p:nvSpPr>
        <p:spPr>
          <a:xfrm>
            <a:off x="0" y="0"/>
            <a:ext cx="342900" cy="5143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2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2" name="Google Shape;172;p29"/>
          <p:cNvSpPr txBox="1"/>
          <p:nvPr>
            <p:ph idx="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29"/>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174" name="Google Shape;174;p29"/>
          <p:cNvSpPr txBox="1"/>
          <p:nvPr>
            <p:ph idx="3"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75" name="Google Shape;175;p29"/>
          <p:cNvCxnSpPr/>
          <p:nvPr/>
        </p:nvCxnSpPr>
        <p:spPr>
          <a:xfrm flipH="1">
            <a:off x="342825" y="300938"/>
            <a:ext cx="6600" cy="726900"/>
          </a:xfrm>
          <a:prstGeom prst="straightConnector1">
            <a:avLst/>
          </a:prstGeom>
          <a:noFill/>
          <a:ln cap="flat" cmpd="sng" w="28575">
            <a:solidFill>
              <a:schemeClr val="accent3"/>
            </a:solidFill>
            <a:prstDash val="solid"/>
            <a:round/>
            <a:headEnd len="sm" w="sm" type="none"/>
            <a:tailEnd len="sm" w="sm" type="none"/>
          </a:ln>
        </p:spPr>
      </p:cxnSp>
      <p:sp>
        <p:nvSpPr>
          <p:cNvPr id="176" name="Google Shape;176;p29"/>
          <p:cNvSpPr txBox="1"/>
          <p:nvPr>
            <p:ph type="ctrTitle"/>
          </p:nvPr>
        </p:nvSpPr>
        <p:spPr>
          <a:xfrm>
            <a:off x="486619" y="502088"/>
            <a:ext cx="8481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2"/>
              </a:buClr>
              <a:buSzPts val="3000"/>
              <a:buFont typeface="Montserrat"/>
              <a:buNone/>
              <a:defRPr b="1" i="0" sz="3000" u="none" cap="none" strike="noStrike">
                <a:solidFill>
                  <a:schemeClr val="accent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7" name="Google Shape;177;p29"/>
          <p:cNvSpPr txBox="1"/>
          <p:nvPr>
            <p:ph idx="4" type="ctrTitle"/>
          </p:nvPr>
        </p:nvSpPr>
        <p:spPr>
          <a:xfrm>
            <a:off x="486619" y="319575"/>
            <a:ext cx="8186700" cy="3021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0000"/>
              </a:buClr>
              <a:buSzPts val="1500"/>
              <a:buFont typeface="Montserrat"/>
              <a:buNone/>
              <a:defRPr b="1" i="0" sz="15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pic>
        <p:nvPicPr>
          <p:cNvPr id="178" name="Google Shape;178;p29"/>
          <p:cNvPicPr preferRelativeResize="0"/>
          <p:nvPr/>
        </p:nvPicPr>
        <p:blipFill>
          <a:blip r:embed="rId2">
            <a:alphaModFix/>
          </a:blip>
          <a:stretch>
            <a:fillRect/>
          </a:stretch>
        </p:blipFill>
        <p:spPr>
          <a:xfrm rot="-5400000">
            <a:off x="-266147" y="4495709"/>
            <a:ext cx="875193" cy="16760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3">
  <p:cSld name="15_Custom Layout_1_1_1_2_3">
    <p:bg>
      <p:bgPr>
        <a:solidFill>
          <a:srgbClr val="383838"/>
        </a:solidFill>
      </p:bgPr>
    </p:bg>
    <p:spTree>
      <p:nvGrpSpPr>
        <p:cNvPr id="179" name="Shape 179"/>
        <p:cNvGrpSpPr/>
        <p:nvPr/>
      </p:nvGrpSpPr>
      <p:grpSpPr>
        <a:xfrm>
          <a:off x="0" y="0"/>
          <a:ext cx="0" cy="0"/>
          <a:chOff x="0" y="0"/>
          <a:chExt cx="0" cy="0"/>
        </a:xfrm>
      </p:grpSpPr>
      <p:pic>
        <p:nvPicPr>
          <p:cNvPr id="180" name="Google Shape;180;p30"/>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181" name="Google Shape;181;p30"/>
          <p:cNvSpPr txBox="1"/>
          <p:nvPr/>
        </p:nvSpPr>
        <p:spPr>
          <a:xfrm>
            <a:off x="543356" y="410760"/>
            <a:ext cx="8393100" cy="389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3000"/>
              <a:buFont typeface="Arial"/>
              <a:buNone/>
            </a:pPr>
            <a:r>
              <a:rPr b="1" i="0" lang="en" sz="3000" u="none" cap="none" strike="noStrike">
                <a:solidFill>
                  <a:schemeClr val="lt1"/>
                </a:solidFill>
                <a:latin typeface="Inter"/>
                <a:ea typeface="Inter"/>
                <a:cs typeface="Inter"/>
                <a:sym typeface="Inter"/>
              </a:rPr>
              <a:t>Agenda</a:t>
            </a:r>
            <a:endParaRPr b="1" i="0" sz="3000" u="none" cap="none" strike="noStrike">
              <a:solidFill>
                <a:schemeClr val="lt1"/>
              </a:solidFill>
              <a:latin typeface="Inter"/>
              <a:ea typeface="Inter"/>
              <a:cs typeface="Inter"/>
              <a:sym typeface="Inter"/>
            </a:endParaRPr>
          </a:p>
        </p:txBody>
      </p:sp>
      <p:sp>
        <p:nvSpPr>
          <p:cNvPr id="182" name="Google Shape;182;p30"/>
          <p:cNvSpPr txBox="1"/>
          <p:nvPr/>
        </p:nvSpPr>
        <p:spPr>
          <a:xfrm>
            <a:off x="543364" y="1206506"/>
            <a:ext cx="636900" cy="903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4500"/>
              <a:buFont typeface="Arial"/>
              <a:buNone/>
            </a:pPr>
            <a:r>
              <a:rPr b="1" i="0" lang="en" sz="4500" u="none" cap="none" strike="noStrike">
                <a:solidFill>
                  <a:schemeClr val="lt1"/>
                </a:solidFill>
                <a:latin typeface="Inter"/>
                <a:ea typeface="Inter"/>
                <a:cs typeface="Inter"/>
                <a:sym typeface="Inter"/>
              </a:rPr>
              <a:t>1</a:t>
            </a:r>
            <a:endParaRPr b="1" i="0" sz="4500" u="none" cap="none" strike="noStrike">
              <a:solidFill>
                <a:schemeClr val="lt1"/>
              </a:solidFill>
              <a:latin typeface="Inter"/>
              <a:ea typeface="Inter"/>
              <a:cs typeface="Inter"/>
              <a:sym typeface="Inter"/>
            </a:endParaRPr>
          </a:p>
        </p:txBody>
      </p:sp>
      <p:sp>
        <p:nvSpPr>
          <p:cNvPr id="183" name="Google Shape;183;p30"/>
          <p:cNvSpPr txBox="1"/>
          <p:nvPr/>
        </p:nvSpPr>
        <p:spPr>
          <a:xfrm>
            <a:off x="543364" y="2100186"/>
            <a:ext cx="636900" cy="903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4500"/>
              <a:buFont typeface="Arial"/>
              <a:buNone/>
            </a:pPr>
            <a:r>
              <a:rPr b="1" i="0" lang="en" sz="4500" u="none" cap="none" strike="noStrike">
                <a:solidFill>
                  <a:schemeClr val="lt1"/>
                </a:solidFill>
                <a:latin typeface="Inter"/>
                <a:ea typeface="Inter"/>
                <a:cs typeface="Inter"/>
                <a:sym typeface="Inter"/>
              </a:rPr>
              <a:t>2</a:t>
            </a:r>
            <a:endParaRPr b="1" i="0" sz="4500" u="none" cap="none" strike="noStrike">
              <a:solidFill>
                <a:schemeClr val="lt1"/>
              </a:solidFill>
              <a:latin typeface="Inter"/>
              <a:ea typeface="Inter"/>
              <a:cs typeface="Inter"/>
              <a:sym typeface="Inter"/>
            </a:endParaRPr>
          </a:p>
        </p:txBody>
      </p:sp>
      <p:sp>
        <p:nvSpPr>
          <p:cNvPr id="184" name="Google Shape;184;p30"/>
          <p:cNvSpPr txBox="1"/>
          <p:nvPr/>
        </p:nvSpPr>
        <p:spPr>
          <a:xfrm>
            <a:off x="543364" y="3032019"/>
            <a:ext cx="636900" cy="692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6000"/>
              <a:buFont typeface="Arial"/>
              <a:buNone/>
            </a:pPr>
            <a:r>
              <a:rPr b="1" i="0" lang="en" sz="4500" u="none" cap="none" strike="noStrike">
                <a:solidFill>
                  <a:schemeClr val="lt1"/>
                </a:solidFill>
                <a:latin typeface="Inter"/>
                <a:ea typeface="Inter"/>
                <a:cs typeface="Inter"/>
                <a:sym typeface="Inter"/>
              </a:rPr>
              <a:t>3</a:t>
            </a:r>
            <a:endParaRPr b="1" i="0" sz="4500" u="none" cap="none" strike="noStrike">
              <a:solidFill>
                <a:schemeClr val="lt1"/>
              </a:solidFill>
              <a:latin typeface="Inter"/>
              <a:ea typeface="Inter"/>
              <a:cs typeface="Inter"/>
              <a:sym typeface="Inter"/>
            </a:endParaRPr>
          </a:p>
        </p:txBody>
      </p:sp>
      <p:sp>
        <p:nvSpPr>
          <p:cNvPr id="185" name="Google Shape;185;p30"/>
          <p:cNvSpPr txBox="1"/>
          <p:nvPr/>
        </p:nvSpPr>
        <p:spPr>
          <a:xfrm>
            <a:off x="543364" y="3824710"/>
            <a:ext cx="636900" cy="692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6000"/>
              <a:buFont typeface="Arial"/>
              <a:buNone/>
            </a:pPr>
            <a:r>
              <a:rPr b="1" i="0" lang="en" sz="4500" u="none" cap="none" strike="noStrike">
                <a:solidFill>
                  <a:schemeClr val="lt1"/>
                </a:solidFill>
                <a:latin typeface="Inter"/>
                <a:ea typeface="Inter"/>
                <a:cs typeface="Inter"/>
                <a:sym typeface="Inter"/>
              </a:rPr>
              <a:t>4</a:t>
            </a:r>
            <a:endParaRPr b="1" i="0" sz="4500" u="none" cap="none" strike="noStrike">
              <a:solidFill>
                <a:schemeClr val="lt1"/>
              </a:solidFill>
              <a:latin typeface="Inter"/>
              <a:ea typeface="Inter"/>
              <a:cs typeface="Inter"/>
              <a:sym typeface="Inter"/>
            </a:endParaRPr>
          </a:p>
        </p:txBody>
      </p:sp>
      <p:sp>
        <p:nvSpPr>
          <p:cNvPr id="186" name="Google Shape;186;p30"/>
          <p:cNvSpPr/>
          <p:nvPr/>
        </p:nvSpPr>
        <p:spPr>
          <a:xfrm>
            <a:off x="-3900" y="0"/>
            <a:ext cx="2610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87" name="Google Shape;187;p30"/>
          <p:cNvCxnSpPr/>
          <p:nvPr/>
        </p:nvCxnSpPr>
        <p:spPr>
          <a:xfrm>
            <a:off x="257100" y="257175"/>
            <a:ext cx="2100" cy="903900"/>
          </a:xfrm>
          <a:prstGeom prst="straightConnector1">
            <a:avLst/>
          </a:prstGeom>
          <a:noFill/>
          <a:ln cap="flat" cmpd="sng" w="19050">
            <a:solidFill>
              <a:schemeClr val="accent3"/>
            </a:solidFill>
            <a:prstDash val="solid"/>
            <a:round/>
            <a:headEnd len="sm" w="sm" type="none"/>
            <a:tailEnd len="sm" w="sm" type="none"/>
          </a:ln>
        </p:spPr>
      </p:cxnSp>
      <p:sp>
        <p:nvSpPr>
          <p:cNvPr id="188" name="Google Shape;188;p30"/>
          <p:cNvSpPr txBox="1"/>
          <p:nvPr/>
        </p:nvSpPr>
        <p:spPr>
          <a:xfrm>
            <a:off x="4776158" y="1161000"/>
            <a:ext cx="636900" cy="903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4500"/>
              <a:buFont typeface="Arial"/>
              <a:buNone/>
            </a:pPr>
            <a:r>
              <a:rPr b="1" i="0" lang="en" sz="4500" u="none" cap="none" strike="noStrike">
                <a:solidFill>
                  <a:schemeClr val="lt1"/>
                </a:solidFill>
                <a:latin typeface="Inter"/>
                <a:ea typeface="Inter"/>
                <a:cs typeface="Inter"/>
                <a:sym typeface="Inter"/>
              </a:rPr>
              <a:t>5</a:t>
            </a:r>
            <a:endParaRPr b="1" i="0" sz="4500" u="none" cap="none" strike="noStrike">
              <a:solidFill>
                <a:schemeClr val="lt1"/>
              </a:solidFill>
              <a:latin typeface="Inter"/>
              <a:ea typeface="Inter"/>
              <a:cs typeface="Inter"/>
              <a:sym typeface="Inter"/>
            </a:endParaRPr>
          </a:p>
        </p:txBody>
      </p:sp>
      <p:sp>
        <p:nvSpPr>
          <p:cNvPr id="189" name="Google Shape;189;p30"/>
          <p:cNvSpPr txBox="1"/>
          <p:nvPr/>
        </p:nvSpPr>
        <p:spPr>
          <a:xfrm>
            <a:off x="4776158" y="2054680"/>
            <a:ext cx="636900" cy="903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4500"/>
              <a:buFont typeface="Arial"/>
              <a:buNone/>
            </a:pPr>
            <a:r>
              <a:rPr b="1" i="0" lang="en" sz="4500" u="none" cap="none" strike="noStrike">
                <a:solidFill>
                  <a:schemeClr val="lt1"/>
                </a:solidFill>
                <a:latin typeface="Inter"/>
                <a:ea typeface="Inter"/>
                <a:cs typeface="Inter"/>
                <a:sym typeface="Inter"/>
              </a:rPr>
              <a:t>6</a:t>
            </a:r>
            <a:endParaRPr b="1" i="0" sz="4500" u="none" cap="none" strike="noStrike">
              <a:solidFill>
                <a:schemeClr val="lt1"/>
              </a:solidFill>
              <a:latin typeface="Inter"/>
              <a:ea typeface="Inter"/>
              <a:cs typeface="Inter"/>
              <a:sym typeface="Inter"/>
            </a:endParaRPr>
          </a:p>
        </p:txBody>
      </p:sp>
      <p:sp>
        <p:nvSpPr>
          <p:cNvPr id="190" name="Google Shape;190;p30"/>
          <p:cNvSpPr txBox="1"/>
          <p:nvPr/>
        </p:nvSpPr>
        <p:spPr>
          <a:xfrm>
            <a:off x="4776158" y="2986513"/>
            <a:ext cx="636900" cy="692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6000"/>
              <a:buFont typeface="Arial"/>
              <a:buNone/>
            </a:pPr>
            <a:r>
              <a:rPr b="1" i="0" lang="en" sz="4500" u="none" cap="none" strike="noStrike">
                <a:solidFill>
                  <a:schemeClr val="lt1"/>
                </a:solidFill>
                <a:latin typeface="Inter"/>
                <a:ea typeface="Inter"/>
                <a:cs typeface="Inter"/>
                <a:sym typeface="Inter"/>
              </a:rPr>
              <a:t>7</a:t>
            </a:r>
            <a:endParaRPr b="1" i="0" sz="4500" u="none" cap="none" strike="noStrike">
              <a:solidFill>
                <a:schemeClr val="lt1"/>
              </a:solidFill>
              <a:latin typeface="Inter"/>
              <a:ea typeface="Inter"/>
              <a:cs typeface="Inter"/>
              <a:sym typeface="Inter"/>
            </a:endParaRPr>
          </a:p>
        </p:txBody>
      </p:sp>
      <p:sp>
        <p:nvSpPr>
          <p:cNvPr id="191" name="Google Shape;191;p30"/>
          <p:cNvSpPr txBox="1"/>
          <p:nvPr/>
        </p:nvSpPr>
        <p:spPr>
          <a:xfrm>
            <a:off x="4776158" y="3779204"/>
            <a:ext cx="636900" cy="692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6000"/>
              <a:buFont typeface="Arial"/>
              <a:buNone/>
            </a:pPr>
            <a:r>
              <a:rPr b="1" i="0" lang="en" sz="4500" u="none" cap="none" strike="noStrike">
                <a:solidFill>
                  <a:schemeClr val="lt1"/>
                </a:solidFill>
                <a:latin typeface="Inter"/>
                <a:ea typeface="Inter"/>
                <a:cs typeface="Inter"/>
                <a:sym typeface="Inter"/>
              </a:rPr>
              <a:t>8</a:t>
            </a:r>
            <a:endParaRPr b="1" i="0" sz="4500" u="none" cap="none" strike="noStrike">
              <a:solidFill>
                <a:schemeClr val="lt1"/>
              </a:solidFill>
              <a:latin typeface="Inter"/>
              <a:ea typeface="Inter"/>
              <a:cs typeface="Inter"/>
              <a:sym typeface="Inter"/>
            </a:endParaRPr>
          </a:p>
        </p:txBody>
      </p:sp>
      <p:sp>
        <p:nvSpPr>
          <p:cNvPr id="192" name="Google Shape;192;p30"/>
          <p:cNvSpPr/>
          <p:nvPr/>
        </p:nvSpPr>
        <p:spPr>
          <a:xfrm>
            <a:off x="0" y="0"/>
            <a:ext cx="342900" cy="5181000"/>
          </a:xfrm>
          <a:prstGeom prst="rect">
            <a:avLst/>
          </a:prstGeom>
          <a:solidFill>
            <a:srgbClr val="383838"/>
          </a:solidFill>
          <a:ln cap="flat" cmpd="sng" w="9525">
            <a:solidFill>
              <a:srgbClr val="23292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93" name="Google Shape;193;p30"/>
          <p:cNvCxnSpPr/>
          <p:nvPr/>
        </p:nvCxnSpPr>
        <p:spPr>
          <a:xfrm>
            <a:off x="344494" y="342900"/>
            <a:ext cx="0" cy="485700"/>
          </a:xfrm>
          <a:prstGeom prst="straightConnector1">
            <a:avLst/>
          </a:prstGeom>
          <a:noFill/>
          <a:ln cap="flat" cmpd="sng" w="19050">
            <a:solidFill>
              <a:schemeClr val="accent3"/>
            </a:solidFill>
            <a:prstDash val="solid"/>
            <a:round/>
            <a:headEnd len="sm" w="sm" type="none"/>
            <a:tailEnd len="sm" w="sm" type="none"/>
          </a:ln>
        </p:spPr>
      </p:cxnSp>
      <p:sp>
        <p:nvSpPr>
          <p:cNvPr id="194" name="Google Shape;194;p30"/>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solidFill>
                  <a:schemeClr val="tx1"/>
                </a:solidFill>
              </a:defRPr>
            </a:lvl1pPr>
            <a:lvl2pPr lvl="1" rtl="0">
              <a:buNone/>
              <a:defRPr>
                <a:solidFill>
                  <a:schemeClr val="tx1"/>
                </a:solidFill>
              </a:defRPr>
            </a:lvl2pPr>
            <a:lvl3pPr lvl="2" rtl="0">
              <a:buNone/>
              <a:defRPr>
                <a:solidFill>
                  <a:schemeClr val="tx1"/>
                </a:solidFill>
              </a:defRPr>
            </a:lvl3pPr>
            <a:lvl4pPr lvl="3" rtl="0">
              <a:buNone/>
              <a:defRPr>
                <a:solidFill>
                  <a:schemeClr val="tx1"/>
                </a:solidFill>
              </a:defRPr>
            </a:lvl4pPr>
            <a:lvl5pPr lvl="4" rtl="0">
              <a:buNone/>
              <a:defRPr>
                <a:solidFill>
                  <a:schemeClr val="tx1"/>
                </a:solidFill>
              </a:defRPr>
            </a:lvl5pPr>
            <a:lvl6pPr lvl="5" rtl="0">
              <a:buNone/>
              <a:defRPr>
                <a:solidFill>
                  <a:schemeClr val="tx1"/>
                </a:solidFill>
              </a:defRPr>
            </a:lvl6pPr>
            <a:lvl7pPr lvl="6" rtl="0">
              <a:buNone/>
              <a:defRPr>
                <a:solidFill>
                  <a:schemeClr val="tx1"/>
                </a:solidFill>
              </a:defRPr>
            </a:lvl7pPr>
            <a:lvl8pPr lvl="7" rtl="0">
              <a:buNone/>
              <a:defRPr>
                <a:solidFill>
                  <a:schemeClr val="tx1"/>
                </a:solidFill>
              </a:defRPr>
            </a:lvl8pPr>
            <a:lvl9pPr lvl="8" rtl="0">
              <a:buNone/>
              <a:defRPr>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p:cSld name="15_Custom Layout_1_1_1_2_1_1">
    <p:bg>
      <p:bgPr>
        <a:solidFill>
          <a:srgbClr val="F8F9FB"/>
        </a:solidFill>
      </p:bgPr>
    </p:bg>
    <p:spTree>
      <p:nvGrpSpPr>
        <p:cNvPr id="195" name="Shape 195"/>
        <p:cNvGrpSpPr/>
        <p:nvPr/>
      </p:nvGrpSpPr>
      <p:grpSpPr>
        <a:xfrm>
          <a:off x="0" y="0"/>
          <a:ext cx="0" cy="0"/>
          <a:chOff x="0" y="0"/>
          <a:chExt cx="0" cy="0"/>
        </a:xfrm>
      </p:grpSpPr>
      <p:sp>
        <p:nvSpPr>
          <p:cNvPr id="196" name="Google Shape;196;p31"/>
          <p:cNvSpPr txBox="1"/>
          <p:nvPr>
            <p:ph idx="12" type="sldNum"/>
          </p:nvPr>
        </p:nvSpPr>
        <p:spPr>
          <a:xfrm>
            <a:off x="855678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7" name="Google Shape;197;p31"/>
          <p:cNvSpPr txBox="1"/>
          <p:nvPr/>
        </p:nvSpPr>
        <p:spPr>
          <a:xfrm rot="-5400000">
            <a:off x="-1714987" y="3051750"/>
            <a:ext cx="37767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600"/>
              </a:spcAft>
              <a:buClr>
                <a:srgbClr val="000000"/>
              </a:buClr>
              <a:buSzPts val="4500"/>
              <a:buFont typeface="Arial"/>
              <a:buNone/>
            </a:pPr>
            <a:r>
              <a:rPr b="0" i="0" lang="en" sz="900" u="none" cap="none" strike="noStrike">
                <a:solidFill>
                  <a:schemeClr val="dk1"/>
                </a:solidFill>
                <a:latin typeface="Arial"/>
                <a:ea typeface="Arial"/>
                <a:cs typeface="Arial"/>
                <a:sym typeface="Arial"/>
              </a:rPr>
              <a:t>🍑</a:t>
            </a:r>
            <a:r>
              <a:rPr b="1" i="0" lang="en" sz="1000" u="none" cap="none" strike="noStrike">
                <a:solidFill>
                  <a:schemeClr val="accent4"/>
                </a:solidFill>
                <a:latin typeface="Montserrat"/>
                <a:ea typeface="Montserrat"/>
                <a:cs typeface="Montserrat"/>
                <a:sym typeface="Montserrat"/>
              </a:rPr>
              <a:t>SMARTSAAS</a:t>
            </a:r>
            <a:endParaRPr b="1" i="0" sz="1000" u="none" cap="none" strike="noStrike">
              <a:solidFill>
                <a:schemeClr val="accent4"/>
              </a:solidFill>
              <a:latin typeface="Montserrat"/>
              <a:ea typeface="Montserrat"/>
              <a:cs typeface="Montserrat"/>
              <a:sym typeface="Montserrat"/>
            </a:endParaRPr>
          </a:p>
        </p:txBody>
      </p:sp>
      <p:sp>
        <p:nvSpPr>
          <p:cNvPr id="198" name="Google Shape;198;p31"/>
          <p:cNvSpPr txBox="1"/>
          <p:nvPr>
            <p:ph type="ctrTitle"/>
          </p:nvPr>
        </p:nvSpPr>
        <p:spPr>
          <a:xfrm>
            <a:off x="486619" y="342900"/>
            <a:ext cx="82608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99" name="Google Shape;199;p31"/>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200" name="Google Shape;200;p31"/>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01" name="Google Shape;201;p31"/>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202" name="Google Shape;202;p31"/>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3 1">
  <p:cSld name="15_Custom Layout_1_1_1_2_3_1">
    <p:bg>
      <p:bgPr>
        <a:solidFill>
          <a:srgbClr val="383838"/>
        </a:solidFill>
      </p:bgPr>
    </p:bg>
    <p:spTree>
      <p:nvGrpSpPr>
        <p:cNvPr id="203"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205" name="Google Shape;205;p32"/>
          <p:cNvSpPr/>
          <p:nvPr/>
        </p:nvSpPr>
        <p:spPr>
          <a:xfrm>
            <a:off x="-3900" y="0"/>
            <a:ext cx="2610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06" name="Google Shape;206;p32"/>
          <p:cNvCxnSpPr/>
          <p:nvPr/>
        </p:nvCxnSpPr>
        <p:spPr>
          <a:xfrm>
            <a:off x="257100" y="257175"/>
            <a:ext cx="2100" cy="903900"/>
          </a:xfrm>
          <a:prstGeom prst="straightConnector1">
            <a:avLst/>
          </a:prstGeom>
          <a:noFill/>
          <a:ln cap="flat" cmpd="sng" w="19050">
            <a:solidFill>
              <a:schemeClr val="accent3"/>
            </a:solidFill>
            <a:prstDash val="solid"/>
            <a:round/>
            <a:headEnd len="sm" w="sm" type="none"/>
            <a:tailEnd len="sm" w="sm" type="none"/>
          </a:ln>
        </p:spPr>
      </p:cxnSp>
      <p:sp>
        <p:nvSpPr>
          <p:cNvPr id="207" name="Google Shape;207;p32"/>
          <p:cNvSpPr/>
          <p:nvPr/>
        </p:nvSpPr>
        <p:spPr>
          <a:xfrm>
            <a:off x="0" y="0"/>
            <a:ext cx="342900" cy="5181000"/>
          </a:xfrm>
          <a:prstGeom prst="rect">
            <a:avLst/>
          </a:prstGeom>
          <a:solidFill>
            <a:srgbClr val="383838"/>
          </a:solidFill>
          <a:ln cap="flat" cmpd="sng" w="9525">
            <a:solidFill>
              <a:srgbClr val="23292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08" name="Google Shape;208;p32"/>
          <p:cNvCxnSpPr/>
          <p:nvPr/>
        </p:nvCxnSpPr>
        <p:spPr>
          <a:xfrm>
            <a:off x="344494" y="342900"/>
            <a:ext cx="0" cy="485700"/>
          </a:xfrm>
          <a:prstGeom prst="straightConnector1">
            <a:avLst/>
          </a:prstGeom>
          <a:noFill/>
          <a:ln cap="flat" cmpd="sng" w="19050">
            <a:solidFill>
              <a:schemeClr val="accent3"/>
            </a:solidFill>
            <a:prstDash val="solid"/>
            <a:round/>
            <a:headEnd len="sm" w="sm" type="none"/>
            <a:tailEnd len="sm" w="sm" type="none"/>
          </a:ln>
        </p:spPr>
      </p:cxnSp>
      <p:sp>
        <p:nvSpPr>
          <p:cNvPr id="209" name="Google Shape;209;p32"/>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solidFill>
                  <a:schemeClr val="tx1"/>
                </a:solidFill>
              </a:defRPr>
            </a:lvl1pPr>
            <a:lvl2pPr lvl="1" rtl="0">
              <a:buNone/>
              <a:defRPr>
                <a:solidFill>
                  <a:schemeClr val="tx1"/>
                </a:solidFill>
              </a:defRPr>
            </a:lvl2pPr>
            <a:lvl3pPr lvl="2" rtl="0">
              <a:buNone/>
              <a:defRPr>
                <a:solidFill>
                  <a:schemeClr val="tx1"/>
                </a:solidFill>
              </a:defRPr>
            </a:lvl3pPr>
            <a:lvl4pPr lvl="3" rtl="0">
              <a:buNone/>
              <a:defRPr>
                <a:solidFill>
                  <a:schemeClr val="tx1"/>
                </a:solidFill>
              </a:defRPr>
            </a:lvl4pPr>
            <a:lvl5pPr lvl="4" rtl="0">
              <a:buNone/>
              <a:defRPr>
                <a:solidFill>
                  <a:schemeClr val="tx1"/>
                </a:solidFill>
              </a:defRPr>
            </a:lvl5pPr>
            <a:lvl6pPr lvl="5" rtl="0">
              <a:buNone/>
              <a:defRPr>
                <a:solidFill>
                  <a:schemeClr val="tx1"/>
                </a:solidFill>
              </a:defRPr>
            </a:lvl6pPr>
            <a:lvl7pPr lvl="6" rtl="0">
              <a:buNone/>
              <a:defRPr>
                <a:solidFill>
                  <a:schemeClr val="tx1"/>
                </a:solidFill>
              </a:defRPr>
            </a:lvl7pPr>
            <a:lvl8pPr lvl="7" rtl="0">
              <a:buNone/>
              <a:defRPr>
                <a:solidFill>
                  <a:schemeClr val="tx1"/>
                </a:solidFill>
              </a:defRPr>
            </a:lvl8pPr>
            <a:lvl9pPr lvl="8" rtl="0">
              <a:buNone/>
              <a:defRPr>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
        <p:nvSpPr>
          <p:cNvPr id="210" name="Google Shape;210;p32"/>
          <p:cNvSpPr txBox="1"/>
          <p:nvPr>
            <p:ph type="ctrTitle"/>
          </p:nvPr>
        </p:nvSpPr>
        <p:spPr>
          <a:xfrm>
            <a:off x="486619" y="342900"/>
            <a:ext cx="8334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3000"/>
              <a:buFont typeface="Montserrat"/>
              <a:buNone/>
              <a:defRPr b="1" i="0" sz="3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1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2">
  <p:cSld name="15_Custom Layout_1_1_1_2_1_2">
    <p:bg>
      <p:bgPr>
        <a:solidFill>
          <a:schemeClr val="lt1"/>
        </a:solidFill>
      </p:bgPr>
    </p:bg>
    <p:spTree>
      <p:nvGrpSpPr>
        <p:cNvPr id="211" name="Shape 211"/>
        <p:cNvGrpSpPr/>
        <p:nvPr/>
      </p:nvGrpSpPr>
      <p:grpSpPr>
        <a:xfrm>
          <a:off x="0" y="0"/>
          <a:ext cx="0" cy="0"/>
          <a:chOff x="0" y="0"/>
          <a:chExt cx="0" cy="0"/>
        </a:xfrm>
      </p:grpSpPr>
      <p:sp>
        <p:nvSpPr>
          <p:cNvPr id="212" name="Google Shape;212;p33"/>
          <p:cNvSpPr txBox="1"/>
          <p:nvPr>
            <p:ph idx="12" type="sldNum"/>
          </p:nvPr>
        </p:nvSpPr>
        <p:spPr>
          <a:xfrm>
            <a:off x="849963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3" name="Google Shape;213;p33"/>
          <p:cNvSpPr txBox="1"/>
          <p:nvPr/>
        </p:nvSpPr>
        <p:spPr>
          <a:xfrm>
            <a:off x="668381" y="1458938"/>
            <a:ext cx="76371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214" name="Google Shape;214;p33"/>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15" name="Google Shape;215;p33"/>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216" name="Google Shape;216;p33"/>
          <p:cNvSpPr txBox="1"/>
          <p:nvPr>
            <p:ph type="ctrTitle"/>
          </p:nvPr>
        </p:nvSpPr>
        <p:spPr>
          <a:xfrm>
            <a:off x="486619" y="401513"/>
            <a:ext cx="84123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17" name="Google Shape;217;p33"/>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18" name="Google Shape;218;p33"/>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2">
  <p:cSld name="15_Custom Layout_1_1_1_2_1_1_2_1_1_1_2">
    <p:bg>
      <p:bgPr>
        <a:solidFill>
          <a:schemeClr val="lt1"/>
        </a:solidFill>
      </p:bgPr>
    </p:bg>
    <p:spTree>
      <p:nvGrpSpPr>
        <p:cNvPr id="219" name="Shape 219"/>
        <p:cNvGrpSpPr/>
        <p:nvPr/>
      </p:nvGrpSpPr>
      <p:grpSpPr>
        <a:xfrm>
          <a:off x="0" y="0"/>
          <a:ext cx="0" cy="0"/>
          <a:chOff x="0" y="0"/>
          <a:chExt cx="0" cy="0"/>
        </a:xfrm>
      </p:grpSpPr>
      <p:sp>
        <p:nvSpPr>
          <p:cNvPr id="220" name="Google Shape;220;p34"/>
          <p:cNvSpPr/>
          <p:nvPr/>
        </p:nvSpPr>
        <p:spPr>
          <a:xfrm>
            <a:off x="5254163" y="0"/>
            <a:ext cx="3890100" cy="51435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1" name="Google Shape;221;p3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2" name="Google Shape;222;p34"/>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23" name="Google Shape;223;p34"/>
          <p:cNvCxnSpPr/>
          <p:nvPr/>
        </p:nvCxnSpPr>
        <p:spPr>
          <a:xfrm flipH="1">
            <a:off x="348525" y="300938"/>
            <a:ext cx="900" cy="994200"/>
          </a:xfrm>
          <a:prstGeom prst="straightConnector1">
            <a:avLst/>
          </a:prstGeom>
          <a:noFill/>
          <a:ln cap="flat" cmpd="sng" w="19050">
            <a:solidFill>
              <a:schemeClr val="accent1"/>
            </a:solidFill>
            <a:prstDash val="solid"/>
            <a:round/>
            <a:headEnd len="sm" w="sm" type="none"/>
            <a:tailEnd len="sm" w="sm" type="none"/>
          </a:ln>
        </p:spPr>
      </p:cxnSp>
      <p:sp>
        <p:nvSpPr>
          <p:cNvPr id="224" name="Google Shape;224;p34"/>
          <p:cNvSpPr txBox="1"/>
          <p:nvPr>
            <p:ph type="ctrTitle"/>
          </p:nvPr>
        </p:nvSpPr>
        <p:spPr>
          <a:xfrm>
            <a:off x="486619" y="342900"/>
            <a:ext cx="4334400" cy="1061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9pPr>
          </a:lstStyle>
          <a:p/>
        </p:txBody>
      </p:sp>
      <p:sp>
        <p:nvSpPr>
          <p:cNvPr id="225" name="Google Shape;225;p34"/>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26" name="Google Shape;226;p34"/>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1">
  <p:cSld name="15_Custom Layout_1_1_1_2_1_1_2_1_1_1_1">
    <p:bg>
      <p:bgPr>
        <a:solidFill>
          <a:schemeClr val="lt1"/>
        </a:solidFill>
      </p:bgPr>
    </p:bg>
    <p:spTree>
      <p:nvGrpSpPr>
        <p:cNvPr id="227" name="Shape 227"/>
        <p:cNvGrpSpPr/>
        <p:nvPr/>
      </p:nvGrpSpPr>
      <p:grpSpPr>
        <a:xfrm>
          <a:off x="0" y="0"/>
          <a:ext cx="0" cy="0"/>
          <a:chOff x="0" y="0"/>
          <a:chExt cx="0" cy="0"/>
        </a:xfrm>
      </p:grpSpPr>
      <p:sp>
        <p:nvSpPr>
          <p:cNvPr id="228" name="Google Shape;228;p35"/>
          <p:cNvSpPr/>
          <p:nvPr/>
        </p:nvSpPr>
        <p:spPr>
          <a:xfrm>
            <a:off x="6007013" y="0"/>
            <a:ext cx="3137100" cy="5143500"/>
          </a:xfrm>
          <a:prstGeom prst="rec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3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p35"/>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31" name="Google Shape;231;p35"/>
          <p:cNvCxnSpPr/>
          <p:nvPr/>
        </p:nvCxnSpPr>
        <p:spPr>
          <a:xfrm>
            <a:off x="349425" y="300938"/>
            <a:ext cx="5100" cy="1068300"/>
          </a:xfrm>
          <a:prstGeom prst="straightConnector1">
            <a:avLst/>
          </a:prstGeom>
          <a:noFill/>
          <a:ln cap="flat" cmpd="sng" w="19050">
            <a:solidFill>
              <a:schemeClr val="accent3"/>
            </a:solidFill>
            <a:prstDash val="solid"/>
            <a:round/>
            <a:headEnd len="sm" w="sm" type="none"/>
            <a:tailEnd len="sm" w="sm" type="none"/>
          </a:ln>
        </p:spPr>
      </p:cxnSp>
      <p:sp>
        <p:nvSpPr>
          <p:cNvPr id="232" name="Google Shape;232;p35"/>
          <p:cNvSpPr txBox="1"/>
          <p:nvPr>
            <p:ph type="ctrTitle"/>
          </p:nvPr>
        </p:nvSpPr>
        <p:spPr>
          <a:xfrm>
            <a:off x="486619" y="342900"/>
            <a:ext cx="5210700" cy="1074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233" name="Google Shape;233;p35"/>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34" name="Google Shape;234;p35"/>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2">
  <p:cSld name="15_Custom Layout_1_1_1_2_1_1_2_1_2">
    <p:bg>
      <p:bgPr>
        <a:solidFill>
          <a:schemeClr val="lt1"/>
        </a:solidFill>
      </p:bgPr>
    </p:bg>
    <p:spTree>
      <p:nvGrpSpPr>
        <p:cNvPr id="235" name="Shape 235"/>
        <p:cNvGrpSpPr/>
        <p:nvPr/>
      </p:nvGrpSpPr>
      <p:grpSpPr>
        <a:xfrm>
          <a:off x="0" y="0"/>
          <a:ext cx="0" cy="0"/>
          <a:chOff x="0" y="0"/>
          <a:chExt cx="0" cy="0"/>
        </a:xfrm>
      </p:grpSpPr>
      <p:sp>
        <p:nvSpPr>
          <p:cNvPr id="236" name="Google Shape;236;p36"/>
          <p:cNvSpPr/>
          <p:nvPr/>
        </p:nvSpPr>
        <p:spPr>
          <a:xfrm>
            <a:off x="5750194" y="1104056"/>
            <a:ext cx="3393900" cy="3353700"/>
          </a:xfrm>
          <a:prstGeom prst="teardrop">
            <a:avLst>
              <a:gd fmla="val 100000" name="adj"/>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7" name="Google Shape;237;p36"/>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38" name="Google Shape;238;p36"/>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39" name="Google Shape;239;p36"/>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240" name="Google Shape;240;p36"/>
          <p:cNvSpPr txBox="1"/>
          <p:nvPr>
            <p:ph type="ctrTitle"/>
          </p:nvPr>
        </p:nvSpPr>
        <p:spPr>
          <a:xfrm>
            <a:off x="486619" y="342900"/>
            <a:ext cx="8334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0000"/>
              </a:buClr>
              <a:buSzPts val="3000"/>
              <a:buFont typeface="Montserrat"/>
              <a:buNone/>
              <a:defRPr b="1" i="0" sz="30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41" name="Google Shape;241;p36"/>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42" name="Google Shape;242;p36"/>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10">
  <p:cSld name="15_Custom Layout_1_1_1_2_1_1_11">
    <p:bg>
      <p:bgPr>
        <a:solidFill>
          <a:srgbClr val="F8F9FB"/>
        </a:solidFill>
      </p:bgPr>
    </p:bg>
    <p:spTree>
      <p:nvGrpSpPr>
        <p:cNvPr id="243" name="Shape 243"/>
        <p:cNvGrpSpPr/>
        <p:nvPr/>
      </p:nvGrpSpPr>
      <p:grpSpPr>
        <a:xfrm>
          <a:off x="0" y="0"/>
          <a:ext cx="0" cy="0"/>
          <a:chOff x="0" y="0"/>
          <a:chExt cx="0" cy="0"/>
        </a:xfrm>
      </p:grpSpPr>
      <p:sp>
        <p:nvSpPr>
          <p:cNvPr id="244" name="Google Shape;244;p37"/>
          <p:cNvSpPr txBox="1"/>
          <p:nvPr>
            <p:ph idx="12" type="sldNum"/>
          </p:nvPr>
        </p:nvSpPr>
        <p:spPr>
          <a:xfrm>
            <a:off x="855678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5" name="Google Shape;245;p37"/>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46" name="Google Shape;246;p37"/>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247" name="Google Shape;247;p37"/>
          <p:cNvSpPr txBox="1"/>
          <p:nvPr>
            <p:ph type="ctrTitle"/>
          </p:nvPr>
        </p:nvSpPr>
        <p:spPr>
          <a:xfrm>
            <a:off x="486619" y="342900"/>
            <a:ext cx="82608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48" name="Google Shape;248;p37"/>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49" name="Google Shape;249;p37"/>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1 1">
  <p:cSld name="15_Custom Layout_1_1_1_2_1_1_2_1_1_1_1_1">
    <p:bg>
      <p:bgPr>
        <a:solidFill>
          <a:schemeClr val="lt1"/>
        </a:solidFill>
      </p:bgPr>
    </p:bg>
    <p:spTree>
      <p:nvGrpSpPr>
        <p:cNvPr id="250" name="Shape 250"/>
        <p:cNvGrpSpPr/>
        <p:nvPr/>
      </p:nvGrpSpPr>
      <p:grpSpPr>
        <a:xfrm>
          <a:off x="0" y="0"/>
          <a:ext cx="0" cy="0"/>
          <a:chOff x="0" y="0"/>
          <a:chExt cx="0" cy="0"/>
        </a:xfrm>
      </p:grpSpPr>
      <p:sp>
        <p:nvSpPr>
          <p:cNvPr id="251" name="Google Shape;251;p38"/>
          <p:cNvSpPr/>
          <p:nvPr/>
        </p:nvSpPr>
        <p:spPr>
          <a:xfrm>
            <a:off x="6007013" y="0"/>
            <a:ext cx="3137100" cy="51435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2" name="Google Shape;252;p3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38"/>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54" name="Google Shape;254;p38"/>
          <p:cNvCxnSpPr/>
          <p:nvPr/>
        </p:nvCxnSpPr>
        <p:spPr>
          <a:xfrm flipH="1">
            <a:off x="348525" y="300938"/>
            <a:ext cx="900" cy="1023900"/>
          </a:xfrm>
          <a:prstGeom prst="straightConnector1">
            <a:avLst/>
          </a:prstGeom>
          <a:noFill/>
          <a:ln cap="flat" cmpd="sng" w="19050">
            <a:solidFill>
              <a:schemeClr val="accent4"/>
            </a:solidFill>
            <a:prstDash val="solid"/>
            <a:round/>
            <a:headEnd len="sm" w="sm" type="none"/>
            <a:tailEnd len="sm" w="sm" type="none"/>
          </a:ln>
        </p:spPr>
      </p:cxnSp>
      <p:sp>
        <p:nvSpPr>
          <p:cNvPr id="255" name="Google Shape;255;p38"/>
          <p:cNvSpPr txBox="1"/>
          <p:nvPr>
            <p:ph type="ctrTitle"/>
          </p:nvPr>
        </p:nvSpPr>
        <p:spPr>
          <a:xfrm>
            <a:off x="486619" y="285750"/>
            <a:ext cx="4260600" cy="10482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256" name="Google Shape;256;p38"/>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57" name="Google Shape;257;p38"/>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2">
  <p:cSld name="15_Custom Layout_1_1_1_2_1_1_2_1_1_2">
    <p:bg>
      <p:bgPr>
        <a:solidFill>
          <a:schemeClr val="lt1"/>
        </a:solidFill>
      </p:bgPr>
    </p:bg>
    <p:spTree>
      <p:nvGrpSpPr>
        <p:cNvPr id="258" name="Shape 258"/>
        <p:cNvGrpSpPr/>
        <p:nvPr/>
      </p:nvGrpSpPr>
      <p:grpSpPr>
        <a:xfrm>
          <a:off x="0" y="0"/>
          <a:ext cx="0" cy="0"/>
          <a:chOff x="0" y="0"/>
          <a:chExt cx="0" cy="0"/>
        </a:xfrm>
      </p:grpSpPr>
      <p:sp>
        <p:nvSpPr>
          <p:cNvPr id="259" name="Google Shape;259;p39"/>
          <p:cNvSpPr/>
          <p:nvPr/>
        </p:nvSpPr>
        <p:spPr>
          <a:xfrm>
            <a:off x="5363213" y="0"/>
            <a:ext cx="3780900" cy="5143500"/>
          </a:xfrm>
          <a:prstGeom prst="rect">
            <a:avLst/>
          </a:prstGeom>
          <a:solidFill>
            <a:srgbClr val="F7A020"/>
          </a:solidFill>
          <a:ln cap="flat" cmpd="sng" w="9525">
            <a:solidFill>
              <a:srgbClr val="F7A02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0" name="Google Shape;260;p3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1" name="Google Shape;261;p39"/>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2" name="Google Shape;262;p39"/>
          <p:cNvSpPr txBox="1"/>
          <p:nvPr>
            <p:ph type="ctrTitle"/>
          </p:nvPr>
        </p:nvSpPr>
        <p:spPr>
          <a:xfrm>
            <a:off x="486619" y="400050"/>
            <a:ext cx="4186500" cy="1037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263" name="Google Shape;263;p39"/>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cxnSp>
        <p:nvCxnSpPr>
          <p:cNvPr id="264" name="Google Shape;264;p39"/>
          <p:cNvCxnSpPr/>
          <p:nvPr/>
        </p:nvCxnSpPr>
        <p:spPr>
          <a:xfrm>
            <a:off x="349425" y="300938"/>
            <a:ext cx="4500" cy="1125300"/>
          </a:xfrm>
          <a:prstGeom prst="straightConnector1">
            <a:avLst/>
          </a:prstGeom>
          <a:noFill/>
          <a:ln cap="flat" cmpd="sng" w="19050">
            <a:solidFill>
              <a:schemeClr val="accent3"/>
            </a:solidFill>
            <a:prstDash val="solid"/>
            <a:round/>
            <a:headEnd len="sm" w="sm" type="none"/>
            <a:tailEnd len="sm" w="sm" type="none"/>
          </a:ln>
        </p:spPr>
      </p:cxnSp>
      <p:pic>
        <p:nvPicPr>
          <p:cNvPr id="265" name="Google Shape;265;p39"/>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3">
  <p:cSld name="15_Custom Layout_1_1_1_2_1_1_3">
    <p:bg>
      <p:bgPr>
        <a:solidFill>
          <a:srgbClr val="F8F9FB"/>
        </a:solidFill>
      </p:bgPr>
    </p:bg>
    <p:spTree>
      <p:nvGrpSpPr>
        <p:cNvPr id="266" name="Shape 266"/>
        <p:cNvGrpSpPr/>
        <p:nvPr/>
      </p:nvGrpSpPr>
      <p:grpSpPr>
        <a:xfrm>
          <a:off x="0" y="0"/>
          <a:ext cx="0" cy="0"/>
          <a:chOff x="0" y="0"/>
          <a:chExt cx="0" cy="0"/>
        </a:xfrm>
      </p:grpSpPr>
      <p:sp>
        <p:nvSpPr>
          <p:cNvPr id="267" name="Google Shape;267;p40"/>
          <p:cNvSpPr txBox="1"/>
          <p:nvPr>
            <p:ph idx="12" type="sldNum"/>
          </p:nvPr>
        </p:nvSpPr>
        <p:spPr>
          <a:xfrm>
            <a:off x="855678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40"/>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69" name="Google Shape;269;p40"/>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270" name="Google Shape;270;p40"/>
          <p:cNvSpPr txBox="1"/>
          <p:nvPr>
            <p:ph type="ctrTitle"/>
          </p:nvPr>
        </p:nvSpPr>
        <p:spPr>
          <a:xfrm>
            <a:off x="486619" y="342900"/>
            <a:ext cx="82608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71" name="Google Shape;271;p40"/>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72" name="Google Shape;272;p40"/>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1 1 1">
  <p:cSld name="15_Custom Layout_1_1_1_2_1_1_2_1_1_1_1_1_1">
    <p:bg>
      <p:bgPr>
        <a:solidFill>
          <a:schemeClr val="lt1"/>
        </a:solidFill>
      </p:bgPr>
    </p:bg>
    <p:spTree>
      <p:nvGrpSpPr>
        <p:cNvPr id="273" name="Shape 273"/>
        <p:cNvGrpSpPr/>
        <p:nvPr/>
      </p:nvGrpSpPr>
      <p:grpSpPr>
        <a:xfrm>
          <a:off x="0" y="0"/>
          <a:ext cx="0" cy="0"/>
          <a:chOff x="0" y="0"/>
          <a:chExt cx="0" cy="0"/>
        </a:xfrm>
      </p:grpSpPr>
      <p:sp>
        <p:nvSpPr>
          <p:cNvPr id="274" name="Google Shape;274;p41"/>
          <p:cNvSpPr/>
          <p:nvPr/>
        </p:nvSpPr>
        <p:spPr>
          <a:xfrm>
            <a:off x="6643163" y="0"/>
            <a:ext cx="2501100" cy="51435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5" name="Google Shape;275;p41"/>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6" name="Google Shape;276;p41"/>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77" name="Google Shape;277;p41"/>
          <p:cNvCxnSpPr/>
          <p:nvPr/>
        </p:nvCxnSpPr>
        <p:spPr>
          <a:xfrm>
            <a:off x="349425" y="300938"/>
            <a:ext cx="4500" cy="1084800"/>
          </a:xfrm>
          <a:prstGeom prst="straightConnector1">
            <a:avLst/>
          </a:prstGeom>
          <a:noFill/>
          <a:ln cap="flat" cmpd="sng" w="19050">
            <a:solidFill>
              <a:schemeClr val="accent4"/>
            </a:solidFill>
            <a:prstDash val="solid"/>
            <a:round/>
            <a:headEnd len="sm" w="sm" type="none"/>
            <a:tailEnd len="sm" w="sm" type="none"/>
          </a:ln>
        </p:spPr>
      </p:cxnSp>
      <p:sp>
        <p:nvSpPr>
          <p:cNvPr id="278" name="Google Shape;278;p41"/>
          <p:cNvSpPr txBox="1"/>
          <p:nvPr>
            <p:ph type="ctrTitle"/>
          </p:nvPr>
        </p:nvSpPr>
        <p:spPr>
          <a:xfrm>
            <a:off x="486619" y="342900"/>
            <a:ext cx="4260600" cy="10482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279" name="Google Shape;279;p41"/>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80" name="Google Shape;280;p41"/>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3">
  <p:cSld name="15_Custom Layout_1_1_1_2_1_1_2_1_1_1_3">
    <p:bg>
      <p:bgPr>
        <a:solidFill>
          <a:schemeClr val="lt1"/>
        </a:solidFill>
      </p:bgPr>
    </p:bg>
    <p:spTree>
      <p:nvGrpSpPr>
        <p:cNvPr id="281" name="Shape 281"/>
        <p:cNvGrpSpPr/>
        <p:nvPr/>
      </p:nvGrpSpPr>
      <p:grpSpPr>
        <a:xfrm>
          <a:off x="0" y="0"/>
          <a:ext cx="0" cy="0"/>
          <a:chOff x="0" y="0"/>
          <a:chExt cx="0" cy="0"/>
        </a:xfrm>
      </p:grpSpPr>
      <p:sp>
        <p:nvSpPr>
          <p:cNvPr id="282" name="Google Shape;282;p42"/>
          <p:cNvSpPr/>
          <p:nvPr/>
        </p:nvSpPr>
        <p:spPr>
          <a:xfrm>
            <a:off x="5254163" y="0"/>
            <a:ext cx="3890100" cy="5143500"/>
          </a:xfrm>
          <a:prstGeom prst="rect">
            <a:avLst/>
          </a:prstGeom>
          <a:solidFill>
            <a:schemeClr val="accent4"/>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3" name="Google Shape;283;p42"/>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4" name="Google Shape;284;p42"/>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5" name="Google Shape;285;p42"/>
          <p:cNvSpPr txBox="1"/>
          <p:nvPr>
            <p:ph type="ctrTitle"/>
          </p:nvPr>
        </p:nvSpPr>
        <p:spPr>
          <a:xfrm>
            <a:off x="486619" y="342900"/>
            <a:ext cx="4394400" cy="1505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286" name="Google Shape;286;p42"/>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cxnSp>
        <p:nvCxnSpPr>
          <p:cNvPr id="287" name="Google Shape;287;p42"/>
          <p:cNvCxnSpPr/>
          <p:nvPr/>
        </p:nvCxnSpPr>
        <p:spPr>
          <a:xfrm flipH="1">
            <a:off x="344025" y="300938"/>
            <a:ext cx="5400" cy="1034400"/>
          </a:xfrm>
          <a:prstGeom prst="straightConnector1">
            <a:avLst/>
          </a:prstGeom>
          <a:noFill/>
          <a:ln cap="flat" cmpd="sng" w="19050">
            <a:solidFill>
              <a:schemeClr val="accent3"/>
            </a:solidFill>
            <a:prstDash val="solid"/>
            <a:round/>
            <a:headEnd len="sm" w="sm" type="none"/>
            <a:tailEnd len="sm" w="sm" type="none"/>
          </a:ln>
        </p:spPr>
      </p:cxnSp>
      <p:pic>
        <p:nvPicPr>
          <p:cNvPr id="288" name="Google Shape;288;p42"/>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1 1">
  <p:cSld name="15_Custom Layout_1_1_1_2_1_1_1_1">
    <p:bg>
      <p:bgPr>
        <a:solidFill>
          <a:schemeClr val="lt1"/>
        </a:solidFill>
      </p:bgPr>
    </p:bg>
    <p:spTree>
      <p:nvGrpSpPr>
        <p:cNvPr id="289" name="Shape 289"/>
        <p:cNvGrpSpPr/>
        <p:nvPr/>
      </p:nvGrpSpPr>
      <p:grpSpPr>
        <a:xfrm>
          <a:off x="0" y="0"/>
          <a:ext cx="0" cy="0"/>
          <a:chOff x="0" y="0"/>
          <a:chExt cx="0" cy="0"/>
        </a:xfrm>
      </p:grpSpPr>
      <p:sp>
        <p:nvSpPr>
          <p:cNvPr id="290" name="Google Shape;290;p43"/>
          <p:cNvSpPr/>
          <p:nvPr/>
        </p:nvSpPr>
        <p:spPr>
          <a:xfrm>
            <a:off x="6685988" y="0"/>
            <a:ext cx="1454700" cy="51804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1" name="Google Shape;291;p4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92" name="Google Shape;292;p43"/>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93" name="Google Shape;293;p43"/>
          <p:cNvCxnSpPr/>
          <p:nvPr/>
        </p:nvCxnSpPr>
        <p:spPr>
          <a:xfrm>
            <a:off x="349425" y="300938"/>
            <a:ext cx="4500" cy="832200"/>
          </a:xfrm>
          <a:prstGeom prst="straightConnector1">
            <a:avLst/>
          </a:prstGeom>
          <a:noFill/>
          <a:ln cap="flat" cmpd="sng" w="19050">
            <a:solidFill>
              <a:schemeClr val="accent3"/>
            </a:solidFill>
            <a:prstDash val="solid"/>
            <a:round/>
            <a:headEnd len="sm" w="sm" type="none"/>
            <a:tailEnd len="sm" w="sm" type="none"/>
          </a:ln>
        </p:spPr>
      </p:cxnSp>
      <p:sp>
        <p:nvSpPr>
          <p:cNvPr id="294" name="Google Shape;294;p43"/>
          <p:cNvSpPr txBox="1"/>
          <p:nvPr>
            <p:ph type="ctrTitle"/>
          </p:nvPr>
        </p:nvSpPr>
        <p:spPr>
          <a:xfrm>
            <a:off x="486619" y="342900"/>
            <a:ext cx="83046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0000"/>
              </a:buClr>
              <a:buSzPts val="3000"/>
              <a:buFont typeface="Montserrat"/>
              <a:buNone/>
              <a:defRPr b="1" i="0" sz="30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95" name="Google Shape;295;p43"/>
          <p:cNvSpPr txBox="1"/>
          <p:nvPr>
            <p:ph idx="2" type="ctrTitle"/>
          </p:nvPr>
        </p:nvSpPr>
        <p:spPr>
          <a:xfrm>
            <a:off x="562894" y="841275"/>
            <a:ext cx="8140200" cy="243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2"/>
              </a:buClr>
              <a:buSzPts val="1500"/>
              <a:buFont typeface="Montserrat"/>
              <a:buNone/>
              <a:defRPr b="1" i="0" sz="1500" u="none" cap="none" strike="noStrike">
                <a:solidFill>
                  <a:schemeClr val="accent2"/>
                </a:solidFill>
                <a:latin typeface="Montserrat"/>
                <a:ea typeface="Montserrat"/>
                <a:cs typeface="Montserrat"/>
                <a:sym typeface="Montserrat"/>
              </a:defRPr>
            </a:lvl1pPr>
            <a:lvl2pPr lvl="1"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chemeClr val="accent2"/>
              </a:buClr>
              <a:buSzPts val="1100"/>
              <a:buFont typeface="Arial"/>
              <a:buNone/>
              <a:defRPr b="0" i="0" sz="1400" u="none" cap="none" strike="noStrike">
                <a:solidFill>
                  <a:schemeClr val="accent2"/>
                </a:solidFill>
                <a:latin typeface="Arial"/>
                <a:ea typeface="Arial"/>
                <a:cs typeface="Arial"/>
                <a:sym typeface="Arial"/>
              </a:defRPr>
            </a:lvl9pPr>
          </a:lstStyle>
          <a:p/>
        </p:txBody>
      </p:sp>
      <p:sp>
        <p:nvSpPr>
          <p:cNvPr id="296" name="Google Shape;296;p43"/>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297" name="Google Shape;297;p43"/>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1">
  <p:cSld name="Placeholder 01">
    <p:spTree>
      <p:nvGrpSpPr>
        <p:cNvPr id="298" name="Shape 298"/>
        <p:cNvGrpSpPr/>
        <p:nvPr/>
      </p:nvGrpSpPr>
      <p:grpSpPr>
        <a:xfrm>
          <a:off x="0" y="0"/>
          <a:ext cx="0" cy="0"/>
          <a:chOff x="0" y="0"/>
          <a:chExt cx="0" cy="0"/>
        </a:xfrm>
      </p:grpSpPr>
      <p:sp>
        <p:nvSpPr>
          <p:cNvPr id="299" name="Google Shape;299;p44"/>
          <p:cNvSpPr/>
          <p:nvPr>
            <p:ph idx="2" type="pic"/>
          </p:nvPr>
        </p:nvSpPr>
        <p:spPr>
          <a:xfrm>
            <a:off x="0" y="0"/>
            <a:ext cx="9144000" cy="5143500"/>
          </a:xfrm>
          <a:prstGeom prst="rect">
            <a:avLst/>
          </a:prstGeom>
          <a:solidFill>
            <a:schemeClr val="lt1"/>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0" name="Shape 300"/>
        <p:cNvGrpSpPr/>
        <p:nvPr/>
      </p:nvGrpSpPr>
      <p:grpSpPr>
        <a:xfrm>
          <a:off x="0" y="0"/>
          <a:ext cx="0" cy="0"/>
          <a:chOff x="0" y="0"/>
          <a:chExt cx="0" cy="0"/>
        </a:xfrm>
      </p:grpSpPr>
      <p:sp>
        <p:nvSpPr>
          <p:cNvPr id="301" name="Google Shape;301;p45"/>
          <p:cNvSpPr txBox="1"/>
          <p:nvPr>
            <p:ph idx="10" type="dt"/>
          </p:nvPr>
        </p:nvSpPr>
        <p:spPr>
          <a:xfrm>
            <a:off x="228600" y="3178175"/>
            <a:ext cx="1066800" cy="1824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302" name="Google Shape;302;p45"/>
          <p:cNvSpPr txBox="1"/>
          <p:nvPr>
            <p:ph idx="11" type="ftr"/>
          </p:nvPr>
        </p:nvSpPr>
        <p:spPr>
          <a:xfrm>
            <a:off x="1562100" y="3178175"/>
            <a:ext cx="1447800" cy="1824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303" name="Google Shape;303;p45"/>
          <p:cNvSpPr txBox="1"/>
          <p:nvPr>
            <p:ph idx="12" type="sldNum"/>
          </p:nvPr>
        </p:nvSpPr>
        <p:spPr>
          <a:xfrm>
            <a:off x="3276600" y="3178175"/>
            <a:ext cx="1066800" cy="1824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ext + picture 21">
  <p:cSld name="Title slide - text + picture_1">
    <p:spTree>
      <p:nvGrpSpPr>
        <p:cNvPr id="304" name="Shape 304"/>
        <p:cNvGrpSpPr/>
        <p:nvPr/>
      </p:nvGrpSpPr>
      <p:grpSpPr>
        <a:xfrm>
          <a:off x="0" y="0"/>
          <a:ext cx="0" cy="0"/>
          <a:chOff x="0" y="0"/>
          <a:chExt cx="0" cy="0"/>
        </a:xfrm>
      </p:grpSpPr>
      <p:pic>
        <p:nvPicPr>
          <p:cNvPr descr="Background pattern&#10;&#10;Description automatically generated" id="305" name="Google Shape;305;p46"/>
          <p:cNvPicPr preferRelativeResize="0"/>
          <p:nvPr/>
        </p:nvPicPr>
        <p:blipFill rotWithShape="1">
          <a:blip r:embed="rId2">
            <a:alphaModFix/>
          </a:blip>
          <a:srcRect b="0" l="0" r="0" t="0"/>
          <a:stretch/>
        </p:blipFill>
        <p:spPr>
          <a:xfrm>
            <a:off x="1600" y="-1"/>
            <a:ext cx="9142402" cy="5144401"/>
          </a:xfrm>
          <a:prstGeom prst="rect">
            <a:avLst/>
          </a:prstGeom>
          <a:noFill/>
          <a:ln>
            <a:noFill/>
          </a:ln>
        </p:spPr>
      </p:pic>
      <p:sp>
        <p:nvSpPr>
          <p:cNvPr id="306" name="Google Shape;306;p46"/>
          <p:cNvSpPr/>
          <p:nvPr/>
        </p:nvSpPr>
        <p:spPr>
          <a:xfrm>
            <a:off x="0" y="0"/>
            <a:ext cx="342900" cy="5143500"/>
          </a:xfrm>
          <a:prstGeom prst="rect">
            <a:avLst/>
          </a:prstGeom>
          <a:noFill/>
          <a:ln cap="flat" cmpd="sng" w="9525">
            <a:solidFill>
              <a:srgbClr val="23292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307" name="Google Shape;307;p46"/>
          <p:cNvCxnSpPr/>
          <p:nvPr/>
        </p:nvCxnSpPr>
        <p:spPr>
          <a:xfrm>
            <a:off x="344494" y="342900"/>
            <a:ext cx="0" cy="485700"/>
          </a:xfrm>
          <a:prstGeom prst="straightConnector1">
            <a:avLst/>
          </a:prstGeom>
          <a:noFill/>
          <a:ln cap="flat" cmpd="sng" w="19050">
            <a:solidFill>
              <a:schemeClr val="accent5"/>
            </a:solidFill>
            <a:prstDash val="solid"/>
            <a:round/>
            <a:headEnd len="med" w="med" type="none"/>
            <a:tailEnd len="med" w="med" type="none"/>
          </a:ln>
        </p:spPr>
      </p:cxnSp>
      <p:pic>
        <p:nvPicPr>
          <p:cNvPr id="308" name="Google Shape;308;p46"/>
          <p:cNvPicPr preferRelativeResize="0"/>
          <p:nvPr/>
        </p:nvPicPr>
        <p:blipFill>
          <a:blip r:embed="rId3">
            <a:alphaModFix/>
          </a:blip>
          <a:stretch>
            <a:fillRect/>
          </a:stretch>
        </p:blipFill>
        <p:spPr>
          <a:xfrm>
            <a:off x="595269" y="418894"/>
            <a:ext cx="1551544" cy="31970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ext + picture 21 1">
  <p:cSld name="Title slide - text + picture_1_1">
    <p:spTree>
      <p:nvGrpSpPr>
        <p:cNvPr id="309" name="Shape 309"/>
        <p:cNvGrpSpPr/>
        <p:nvPr/>
      </p:nvGrpSpPr>
      <p:grpSpPr>
        <a:xfrm>
          <a:off x="0" y="0"/>
          <a:ext cx="0" cy="0"/>
          <a:chOff x="0" y="0"/>
          <a:chExt cx="0" cy="0"/>
        </a:xfrm>
      </p:grpSpPr>
      <p:pic>
        <p:nvPicPr>
          <p:cNvPr descr="Background pattern&#10;&#10;Description automatically generated" id="310" name="Google Shape;310;p47"/>
          <p:cNvPicPr preferRelativeResize="0"/>
          <p:nvPr/>
        </p:nvPicPr>
        <p:blipFill rotWithShape="1">
          <a:blip r:embed="rId2">
            <a:alphaModFix/>
          </a:blip>
          <a:srcRect b="0" l="0" r="0" t="0"/>
          <a:stretch/>
        </p:blipFill>
        <p:spPr>
          <a:xfrm>
            <a:off x="1600" y="-1"/>
            <a:ext cx="9142402" cy="5144401"/>
          </a:xfrm>
          <a:prstGeom prst="rect">
            <a:avLst/>
          </a:prstGeom>
          <a:noFill/>
          <a:ln>
            <a:noFill/>
          </a:ln>
        </p:spPr>
      </p:pic>
      <p:sp>
        <p:nvSpPr>
          <p:cNvPr id="311" name="Google Shape;311;p47"/>
          <p:cNvSpPr/>
          <p:nvPr/>
        </p:nvSpPr>
        <p:spPr>
          <a:xfrm>
            <a:off x="0" y="0"/>
            <a:ext cx="342900" cy="5143500"/>
          </a:xfrm>
          <a:prstGeom prst="rect">
            <a:avLst/>
          </a:prstGeom>
          <a:noFill/>
          <a:ln cap="flat" cmpd="sng" w="9525">
            <a:solidFill>
              <a:srgbClr val="23292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312" name="Google Shape;312;p47"/>
          <p:cNvCxnSpPr/>
          <p:nvPr/>
        </p:nvCxnSpPr>
        <p:spPr>
          <a:xfrm>
            <a:off x="344494" y="342900"/>
            <a:ext cx="0" cy="485700"/>
          </a:xfrm>
          <a:prstGeom prst="straightConnector1">
            <a:avLst/>
          </a:prstGeom>
          <a:noFill/>
          <a:ln cap="flat" cmpd="sng" w="19050">
            <a:solidFill>
              <a:schemeClr val="accent5"/>
            </a:solidFill>
            <a:prstDash val="solid"/>
            <a:round/>
            <a:headEnd len="med" w="med" type="none"/>
            <a:tailEnd len="med" w="med" type="none"/>
          </a:ln>
        </p:spPr>
      </p:cxnSp>
      <p:pic>
        <p:nvPicPr>
          <p:cNvPr id="313" name="Google Shape;313;p47"/>
          <p:cNvPicPr preferRelativeResize="0"/>
          <p:nvPr/>
        </p:nvPicPr>
        <p:blipFill>
          <a:blip r:embed="rId3">
            <a:alphaModFix/>
          </a:blip>
          <a:stretch>
            <a:fillRect/>
          </a:stretch>
        </p:blipFill>
        <p:spPr>
          <a:xfrm>
            <a:off x="595269" y="418894"/>
            <a:ext cx="1551544" cy="31970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ext + picture 21 1 1">
  <p:cSld name="Title slide - text + picture_1_1_1">
    <p:bg>
      <p:bgPr>
        <a:solidFill>
          <a:srgbClr val="F8F9FB"/>
        </a:solidFill>
      </p:bgPr>
    </p:bg>
    <p:spTree>
      <p:nvGrpSpPr>
        <p:cNvPr id="314" name="Shape 314"/>
        <p:cNvGrpSpPr/>
        <p:nvPr/>
      </p:nvGrpSpPr>
      <p:grpSpPr>
        <a:xfrm>
          <a:off x="0" y="0"/>
          <a:ext cx="0" cy="0"/>
          <a:chOff x="0" y="0"/>
          <a:chExt cx="0" cy="0"/>
        </a:xfrm>
      </p:grpSpPr>
      <p:sp>
        <p:nvSpPr>
          <p:cNvPr id="315" name="Google Shape;315;p48"/>
          <p:cNvSpPr/>
          <p:nvPr/>
        </p:nvSpPr>
        <p:spPr>
          <a:xfrm>
            <a:off x="0" y="0"/>
            <a:ext cx="342900" cy="5143500"/>
          </a:xfrm>
          <a:prstGeom prst="rect">
            <a:avLst/>
          </a:prstGeom>
          <a:solidFill>
            <a:schemeClr val="lt2"/>
          </a:solidFill>
          <a:ln cap="flat" cmpd="sng" w="9525">
            <a:solidFill>
              <a:srgbClr val="EAECF4"/>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316" name="Google Shape;316;p48"/>
          <p:cNvCxnSpPr/>
          <p:nvPr/>
        </p:nvCxnSpPr>
        <p:spPr>
          <a:xfrm>
            <a:off x="342900" y="342900"/>
            <a:ext cx="0" cy="485700"/>
          </a:xfrm>
          <a:prstGeom prst="straightConnector1">
            <a:avLst/>
          </a:prstGeom>
          <a:noFill/>
          <a:ln cap="flat" cmpd="sng" w="19050">
            <a:solidFill>
              <a:schemeClr val="accent5"/>
            </a:solidFill>
            <a:prstDash val="solid"/>
            <a:round/>
            <a:headEnd len="med" w="med" type="none"/>
            <a:tailEnd len="med" w="med" type="none"/>
          </a:ln>
        </p:spPr>
      </p:cxnSp>
      <p:pic>
        <p:nvPicPr>
          <p:cNvPr id="317" name="Google Shape;317;p48"/>
          <p:cNvPicPr preferRelativeResize="0"/>
          <p:nvPr/>
        </p:nvPicPr>
        <p:blipFill>
          <a:blip r:embed="rId2">
            <a:alphaModFix/>
          </a:blip>
          <a:stretch>
            <a:fillRect/>
          </a:stretch>
        </p:blipFill>
        <p:spPr>
          <a:xfrm rot="-5400000">
            <a:off x="-227383" y="4567180"/>
            <a:ext cx="797665" cy="16436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2">
  <p:cSld name="15_Custom Layout_1_2">
    <p:bg>
      <p:bgPr>
        <a:solidFill>
          <a:schemeClr val="lt1"/>
        </a:solidFill>
      </p:bgPr>
    </p:bg>
    <p:spTree>
      <p:nvGrpSpPr>
        <p:cNvPr id="320" name="Shape 320"/>
        <p:cNvGrpSpPr/>
        <p:nvPr/>
      </p:nvGrpSpPr>
      <p:grpSpPr>
        <a:xfrm>
          <a:off x="0" y="0"/>
          <a:ext cx="0" cy="0"/>
          <a:chOff x="0" y="0"/>
          <a:chExt cx="0" cy="0"/>
        </a:xfrm>
      </p:grpSpPr>
      <p:sp>
        <p:nvSpPr>
          <p:cNvPr id="321" name="Google Shape;321;p50"/>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50"/>
          <p:cNvSpPr/>
          <p:nvPr/>
        </p:nvSpPr>
        <p:spPr>
          <a:xfrm>
            <a:off x="3823669" y="-120300"/>
            <a:ext cx="6643688" cy="5306381"/>
          </a:xfrm>
          <a:prstGeom prst="flowChartInputOutput">
            <a:avLst/>
          </a:prstGeom>
          <a:solidFill>
            <a:srgbClr val="F8A02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3" name="Google Shape;323;p50"/>
          <p:cNvSpPr txBox="1"/>
          <p:nvPr>
            <p:ph type="ctrTitle"/>
          </p:nvPr>
        </p:nvSpPr>
        <p:spPr>
          <a:xfrm>
            <a:off x="715481" y="1404806"/>
            <a:ext cx="6846000" cy="1387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4"/>
              </a:buClr>
              <a:buSzPts val="5400"/>
              <a:buFont typeface="Montserrat"/>
              <a:buNone/>
              <a:defRPr b="1" i="0" sz="5400" u="none" cap="none" strike="noStrike">
                <a:solidFill>
                  <a:schemeClr val="accent4"/>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4" name="Google Shape;324;p50"/>
          <p:cNvSpPr txBox="1"/>
          <p:nvPr/>
        </p:nvSpPr>
        <p:spPr>
          <a:xfrm>
            <a:off x="950888" y="2586056"/>
            <a:ext cx="2753700" cy="4002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accent2"/>
              </a:solidFill>
              <a:latin typeface="Lato"/>
              <a:ea typeface="Lato"/>
              <a:cs typeface="Lato"/>
              <a:sym typeface="Lat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p:cSld name="15_Custom Layout_1_1_1_1_1">
    <p:bg>
      <p:bgPr>
        <a:solidFill>
          <a:srgbClr val="ED80BD"/>
        </a:solidFill>
      </p:bgPr>
    </p:bg>
    <p:spTree>
      <p:nvGrpSpPr>
        <p:cNvPr id="325" name="Shape 325"/>
        <p:cNvGrpSpPr/>
        <p:nvPr/>
      </p:nvGrpSpPr>
      <p:grpSpPr>
        <a:xfrm>
          <a:off x="0" y="0"/>
          <a:ext cx="0" cy="0"/>
          <a:chOff x="0" y="0"/>
          <a:chExt cx="0" cy="0"/>
        </a:xfrm>
      </p:grpSpPr>
      <p:pic>
        <p:nvPicPr>
          <p:cNvPr id="326" name="Google Shape;326;p51"/>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327" name="Google Shape;327;p51"/>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8" name="Google Shape;328;p51"/>
          <p:cNvSpPr/>
          <p:nvPr/>
        </p:nvSpPr>
        <p:spPr>
          <a:xfrm>
            <a:off x="0" y="0"/>
            <a:ext cx="344400" cy="5143500"/>
          </a:xfrm>
          <a:prstGeom prst="rect">
            <a:avLst/>
          </a:prstGeom>
          <a:solidFill>
            <a:srgbClr val="ED80BD"/>
          </a:solidFill>
          <a:ln cap="flat" cmpd="sng" w="9525">
            <a:solidFill>
              <a:srgbClr val="ED80BD"/>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329" name="Google Shape;329;p51"/>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sp>
        <p:nvSpPr>
          <p:cNvPr id="330" name="Google Shape;330;p51"/>
          <p:cNvSpPr txBox="1"/>
          <p:nvPr/>
        </p:nvSpPr>
        <p:spPr>
          <a:xfrm>
            <a:off x="1180106" y="3838219"/>
            <a:ext cx="6728700" cy="737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sp>
        <p:nvSpPr>
          <p:cNvPr id="331" name="Google Shape;331;p51"/>
          <p:cNvSpPr txBox="1"/>
          <p:nvPr/>
        </p:nvSpPr>
        <p:spPr>
          <a:xfrm>
            <a:off x="1183444" y="2484506"/>
            <a:ext cx="6149400" cy="859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1A162E"/>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A162E"/>
              </a:solidFill>
              <a:latin typeface="Inter"/>
              <a:ea typeface="Inter"/>
              <a:cs typeface="Inter"/>
              <a:sym typeface="Inter"/>
            </a:endParaRPr>
          </a:p>
        </p:txBody>
      </p:sp>
      <p:pic>
        <p:nvPicPr>
          <p:cNvPr id="332" name="Google Shape;332;p51"/>
          <p:cNvPicPr preferRelativeResize="0"/>
          <p:nvPr/>
        </p:nvPicPr>
        <p:blipFill>
          <a:blip r:embed="rId3">
            <a:alphaModFix/>
          </a:blip>
          <a:stretch>
            <a:fillRect/>
          </a:stretch>
        </p:blipFill>
        <p:spPr>
          <a:xfrm>
            <a:off x="450994" y="458080"/>
            <a:ext cx="1205775" cy="230906"/>
          </a:xfrm>
          <a:prstGeom prst="rect">
            <a:avLst/>
          </a:prstGeom>
          <a:noFill/>
          <a:ln>
            <a:noFill/>
          </a:ln>
        </p:spPr>
      </p:pic>
      <p:sp>
        <p:nvSpPr>
          <p:cNvPr id="333" name="Google Shape;333;p51"/>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3">
  <p:cSld name="15_Custom Layout_1_1_1_1_1_3">
    <p:bg>
      <p:bgPr>
        <a:solidFill>
          <a:srgbClr val="F7A020"/>
        </a:solidFill>
      </p:bgPr>
    </p:bg>
    <p:spTree>
      <p:nvGrpSpPr>
        <p:cNvPr id="334" name="Shape 334"/>
        <p:cNvGrpSpPr/>
        <p:nvPr/>
      </p:nvGrpSpPr>
      <p:grpSpPr>
        <a:xfrm>
          <a:off x="0" y="0"/>
          <a:ext cx="0" cy="0"/>
          <a:chOff x="0" y="0"/>
          <a:chExt cx="0" cy="0"/>
        </a:xfrm>
      </p:grpSpPr>
      <p:pic>
        <p:nvPicPr>
          <p:cNvPr id="335" name="Google Shape;335;p52"/>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336" name="Google Shape;336;p52"/>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7" name="Google Shape;337;p52"/>
          <p:cNvSpPr/>
          <p:nvPr/>
        </p:nvSpPr>
        <p:spPr>
          <a:xfrm>
            <a:off x="0" y="0"/>
            <a:ext cx="344400" cy="5143500"/>
          </a:xfrm>
          <a:prstGeom prst="rect">
            <a:avLst/>
          </a:prstGeom>
          <a:solidFill>
            <a:srgbClr val="F99707"/>
          </a:solidFill>
          <a:ln cap="flat" cmpd="sng" w="9525">
            <a:solidFill>
              <a:srgbClr val="F6A63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accent1"/>
              </a:highlight>
              <a:latin typeface="Arial"/>
              <a:ea typeface="Arial"/>
              <a:cs typeface="Arial"/>
              <a:sym typeface="Arial"/>
            </a:endParaRPr>
          </a:p>
        </p:txBody>
      </p:sp>
      <p:cxnSp>
        <p:nvCxnSpPr>
          <p:cNvPr id="338" name="Google Shape;338;p52"/>
          <p:cNvCxnSpPr/>
          <p:nvPr/>
        </p:nvCxnSpPr>
        <p:spPr>
          <a:xfrm>
            <a:off x="344494" y="342900"/>
            <a:ext cx="0" cy="485700"/>
          </a:xfrm>
          <a:prstGeom prst="straightConnector1">
            <a:avLst/>
          </a:prstGeom>
          <a:noFill/>
          <a:ln cap="flat" cmpd="sng" w="19050">
            <a:solidFill>
              <a:schemeClr val="dk2"/>
            </a:solidFill>
            <a:prstDash val="solid"/>
            <a:round/>
            <a:headEnd len="sm" w="sm" type="none"/>
            <a:tailEnd len="sm" w="sm" type="none"/>
          </a:ln>
        </p:spPr>
      </p:cxnSp>
      <p:pic>
        <p:nvPicPr>
          <p:cNvPr id="339" name="Google Shape;339;p52"/>
          <p:cNvPicPr preferRelativeResize="0"/>
          <p:nvPr/>
        </p:nvPicPr>
        <p:blipFill>
          <a:blip r:embed="rId3">
            <a:alphaModFix/>
          </a:blip>
          <a:stretch>
            <a:fillRect/>
          </a:stretch>
        </p:blipFill>
        <p:spPr>
          <a:xfrm>
            <a:off x="450994" y="458080"/>
            <a:ext cx="1205775" cy="230906"/>
          </a:xfrm>
          <a:prstGeom prst="rect">
            <a:avLst/>
          </a:prstGeom>
          <a:noFill/>
          <a:ln>
            <a:noFill/>
          </a:ln>
        </p:spPr>
      </p:pic>
      <p:sp>
        <p:nvSpPr>
          <p:cNvPr id="340" name="Google Shape;340;p52"/>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1 1 1">
  <p:cSld name="15_Custom Layout_1_1_1_1_1_1">
    <p:bg>
      <p:bgPr>
        <a:solidFill>
          <a:schemeClr val="accent2"/>
        </a:solidFill>
      </p:bgPr>
    </p:bg>
    <p:spTree>
      <p:nvGrpSpPr>
        <p:cNvPr id="341" name="Shape 341"/>
        <p:cNvGrpSpPr/>
        <p:nvPr/>
      </p:nvGrpSpPr>
      <p:grpSpPr>
        <a:xfrm>
          <a:off x="0" y="0"/>
          <a:ext cx="0" cy="0"/>
          <a:chOff x="0" y="0"/>
          <a:chExt cx="0" cy="0"/>
        </a:xfrm>
      </p:grpSpPr>
      <p:pic>
        <p:nvPicPr>
          <p:cNvPr id="342" name="Google Shape;342;p53"/>
          <p:cNvPicPr preferRelativeResize="0"/>
          <p:nvPr/>
        </p:nvPicPr>
        <p:blipFill rotWithShape="1">
          <a:blip r:embed="rId2">
            <a:alphaModFix amt="13000"/>
          </a:blip>
          <a:srcRect b="0" l="37915" r="0" t="0"/>
          <a:stretch/>
        </p:blipFill>
        <p:spPr>
          <a:xfrm>
            <a:off x="346088" y="171431"/>
            <a:ext cx="3743324" cy="4919006"/>
          </a:xfrm>
          <a:prstGeom prst="rect">
            <a:avLst/>
          </a:prstGeom>
          <a:noFill/>
          <a:ln>
            <a:noFill/>
          </a:ln>
        </p:spPr>
      </p:pic>
      <p:sp>
        <p:nvSpPr>
          <p:cNvPr id="343" name="Google Shape;343;p5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4" name="Google Shape;344;p53"/>
          <p:cNvSpPr/>
          <p:nvPr/>
        </p:nvSpPr>
        <p:spPr>
          <a:xfrm>
            <a:off x="0" y="0"/>
            <a:ext cx="344400" cy="5143500"/>
          </a:xfrm>
          <a:prstGeom prst="rect">
            <a:avLst/>
          </a:prstGeom>
          <a:solidFill>
            <a:schemeClr val="accent2"/>
          </a:solidFill>
          <a:ln cap="flat" cmpd="sng" w="9525">
            <a:solidFill>
              <a:srgbClr val="B03DB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345" name="Google Shape;345;p53"/>
          <p:cNvCxnSpPr/>
          <p:nvPr/>
        </p:nvCxnSpPr>
        <p:spPr>
          <a:xfrm>
            <a:off x="344494" y="342900"/>
            <a:ext cx="0" cy="485700"/>
          </a:xfrm>
          <a:prstGeom prst="straightConnector1">
            <a:avLst/>
          </a:prstGeom>
          <a:noFill/>
          <a:ln cap="flat" cmpd="sng" w="19050">
            <a:solidFill>
              <a:schemeClr val="lt1"/>
            </a:solidFill>
            <a:prstDash val="solid"/>
            <a:round/>
            <a:headEnd len="sm" w="sm" type="none"/>
            <a:tailEnd len="sm" w="sm" type="none"/>
          </a:ln>
        </p:spPr>
      </p:cxnSp>
      <p:sp>
        <p:nvSpPr>
          <p:cNvPr id="346" name="Google Shape;346;p53"/>
          <p:cNvSpPr txBox="1"/>
          <p:nvPr>
            <p:ph type="ctrTitle"/>
          </p:nvPr>
        </p:nvSpPr>
        <p:spPr>
          <a:xfrm>
            <a:off x="1217025" y="1696988"/>
            <a:ext cx="6846000" cy="525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1pPr>
            <a:lvl2pPr lvl="1"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2pPr>
            <a:lvl3pPr lvl="2"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3pPr>
            <a:lvl4pPr lvl="3"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4pPr>
            <a:lvl5pPr lvl="4"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5pPr>
            <a:lvl6pPr lvl="5"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6pPr>
            <a:lvl7pPr lvl="6"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7pPr>
            <a:lvl8pPr lvl="7"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8pPr>
            <a:lvl9pPr lvl="8" marR="0" rtl="0" algn="ctr">
              <a:lnSpc>
                <a:spcPct val="100000"/>
              </a:lnSpc>
              <a:spcBef>
                <a:spcPts val="0"/>
              </a:spcBef>
              <a:spcAft>
                <a:spcPts val="0"/>
              </a:spcAft>
              <a:buClr>
                <a:schemeClr val="lt1"/>
              </a:buClr>
              <a:buSzPts val="2400"/>
              <a:buFont typeface="Lato"/>
              <a:buNone/>
              <a:defRPr b="1" i="0" sz="2400" u="none" cap="none" strike="noStrike">
                <a:solidFill>
                  <a:schemeClr val="lt1"/>
                </a:solidFill>
                <a:latin typeface="Lato"/>
                <a:ea typeface="Lato"/>
                <a:cs typeface="Lato"/>
                <a:sym typeface="Lato"/>
              </a:defRPr>
            </a:lvl9pPr>
          </a:lstStyle>
          <a:p/>
        </p:txBody>
      </p:sp>
      <p:pic>
        <p:nvPicPr>
          <p:cNvPr id="347" name="Google Shape;347;p53"/>
          <p:cNvPicPr preferRelativeResize="0"/>
          <p:nvPr/>
        </p:nvPicPr>
        <p:blipFill>
          <a:blip r:embed="rId3">
            <a:alphaModFix/>
          </a:blip>
          <a:stretch>
            <a:fillRect/>
          </a:stretch>
        </p:blipFill>
        <p:spPr>
          <a:xfrm>
            <a:off x="450994" y="458080"/>
            <a:ext cx="1205775" cy="230906"/>
          </a:xfrm>
          <a:prstGeom prst="rect">
            <a:avLst/>
          </a:prstGeom>
          <a:noFill/>
          <a:ln>
            <a:noFill/>
          </a:ln>
        </p:spPr>
      </p:pic>
      <p:sp>
        <p:nvSpPr>
          <p:cNvPr id="348" name="Google Shape;348;p53"/>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p:cSld name="15_Custom Layout_1_1_1_2_1">
    <p:bg>
      <p:bgPr>
        <a:solidFill>
          <a:schemeClr val="lt1"/>
        </a:solidFill>
      </p:bgPr>
    </p:bg>
    <p:spTree>
      <p:nvGrpSpPr>
        <p:cNvPr id="349" name="Shape 349"/>
        <p:cNvGrpSpPr/>
        <p:nvPr/>
      </p:nvGrpSpPr>
      <p:grpSpPr>
        <a:xfrm>
          <a:off x="0" y="0"/>
          <a:ext cx="0" cy="0"/>
          <a:chOff x="0" y="0"/>
          <a:chExt cx="0" cy="0"/>
        </a:xfrm>
      </p:grpSpPr>
      <p:sp>
        <p:nvSpPr>
          <p:cNvPr id="350" name="Google Shape;350;p54"/>
          <p:cNvSpPr txBox="1"/>
          <p:nvPr>
            <p:ph type="ctrTitle"/>
          </p:nvPr>
        </p:nvSpPr>
        <p:spPr>
          <a:xfrm>
            <a:off x="509213" y="401513"/>
            <a:ext cx="84123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9pPr>
          </a:lstStyle>
          <a:p/>
        </p:txBody>
      </p:sp>
      <p:sp>
        <p:nvSpPr>
          <p:cNvPr id="351" name="Google Shape;351;p54"/>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352" name="Google Shape;352;p54"/>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353" name="Google Shape;353;p54"/>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354" name="Google Shape;354;p54"/>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
        <p:nvSpPr>
          <p:cNvPr id="355" name="Google Shape;355;p5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1">
  <p:cSld name="15_Custom Layout_1_1_1_2_1_1_1">
    <p:bg>
      <p:bgPr>
        <a:solidFill>
          <a:schemeClr val="lt1"/>
        </a:solidFill>
      </p:bgPr>
    </p:bg>
    <p:spTree>
      <p:nvGrpSpPr>
        <p:cNvPr id="356" name="Shape 356"/>
        <p:cNvGrpSpPr/>
        <p:nvPr/>
      </p:nvGrpSpPr>
      <p:grpSpPr>
        <a:xfrm>
          <a:off x="0" y="0"/>
          <a:ext cx="0" cy="0"/>
          <a:chOff x="0" y="0"/>
          <a:chExt cx="0" cy="0"/>
        </a:xfrm>
      </p:grpSpPr>
      <p:sp>
        <p:nvSpPr>
          <p:cNvPr id="357" name="Google Shape;357;p5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58" name="Google Shape;358;p55"/>
          <p:cNvSpPr txBox="1"/>
          <p:nvPr>
            <p:ph type="ctrTitle"/>
          </p:nvPr>
        </p:nvSpPr>
        <p:spPr>
          <a:xfrm>
            <a:off x="486619" y="293288"/>
            <a:ext cx="83046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359" name="Google Shape;359;p55"/>
          <p:cNvSpPr txBox="1"/>
          <p:nvPr>
            <p:ph idx="2" type="ctrTitle"/>
          </p:nvPr>
        </p:nvSpPr>
        <p:spPr>
          <a:xfrm>
            <a:off x="505744" y="791663"/>
            <a:ext cx="8140200" cy="243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6"/>
              </a:buClr>
              <a:buSzPts val="1500"/>
              <a:buFont typeface="Montserrat"/>
              <a:buNone/>
              <a:defRPr b="1" i="0" sz="1500" u="none" cap="none" strike="noStrike">
                <a:solidFill>
                  <a:schemeClr val="accent6"/>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360" name="Google Shape;360;p55"/>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361" name="Google Shape;361;p55"/>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362" name="Google Shape;362;p55"/>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363" name="Google Shape;363;p55"/>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p:cSld name="15_Custom Layout_1_1_1_2_1_1_2">
    <p:bg>
      <p:bgPr>
        <a:solidFill>
          <a:schemeClr val="lt1"/>
        </a:solidFill>
      </p:bgPr>
    </p:bg>
    <p:spTree>
      <p:nvGrpSpPr>
        <p:cNvPr id="364" name="Shape 364"/>
        <p:cNvGrpSpPr/>
        <p:nvPr/>
      </p:nvGrpSpPr>
      <p:grpSpPr>
        <a:xfrm>
          <a:off x="0" y="0"/>
          <a:ext cx="0" cy="0"/>
          <a:chOff x="0" y="0"/>
          <a:chExt cx="0" cy="0"/>
        </a:xfrm>
      </p:grpSpPr>
      <p:sp>
        <p:nvSpPr>
          <p:cNvPr id="365" name="Google Shape;365;p56"/>
          <p:cNvSpPr/>
          <p:nvPr/>
        </p:nvSpPr>
        <p:spPr>
          <a:xfrm>
            <a:off x="5750194" y="1104056"/>
            <a:ext cx="3393900" cy="3353700"/>
          </a:xfrm>
          <a:prstGeom prst="teardrop">
            <a:avLst>
              <a:gd fmla="val 100000"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6" name="Google Shape;366;p56"/>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367" name="Google Shape;367;p56"/>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368" name="Google Shape;368;p56"/>
          <p:cNvSpPr txBox="1"/>
          <p:nvPr>
            <p:ph type="ctrTitle"/>
          </p:nvPr>
        </p:nvSpPr>
        <p:spPr>
          <a:xfrm>
            <a:off x="486619" y="401513"/>
            <a:ext cx="84516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9pPr>
          </a:lstStyle>
          <a:p/>
        </p:txBody>
      </p:sp>
      <p:sp>
        <p:nvSpPr>
          <p:cNvPr id="369" name="Google Shape;369;p56"/>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370" name="Google Shape;370;p56"/>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71" name="Google Shape;371;p56"/>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p:cSld name="15_Custom Layout_1_1_1_2_1_1_2_1">
    <p:bg>
      <p:bgPr>
        <a:solidFill>
          <a:schemeClr val="lt1"/>
        </a:solidFill>
      </p:bgPr>
    </p:bg>
    <p:spTree>
      <p:nvGrpSpPr>
        <p:cNvPr id="372" name="Shape 372"/>
        <p:cNvGrpSpPr/>
        <p:nvPr/>
      </p:nvGrpSpPr>
      <p:grpSpPr>
        <a:xfrm>
          <a:off x="0" y="0"/>
          <a:ext cx="0" cy="0"/>
          <a:chOff x="0" y="0"/>
          <a:chExt cx="0" cy="0"/>
        </a:xfrm>
      </p:grpSpPr>
      <p:sp>
        <p:nvSpPr>
          <p:cNvPr id="373" name="Google Shape;373;p57"/>
          <p:cNvSpPr/>
          <p:nvPr/>
        </p:nvSpPr>
        <p:spPr>
          <a:xfrm>
            <a:off x="5750194" y="1104056"/>
            <a:ext cx="3393900" cy="3353700"/>
          </a:xfrm>
          <a:prstGeom prst="teardrop">
            <a:avLst>
              <a:gd fmla="val 100000" name="adj"/>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4" name="Google Shape;374;p57"/>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5" name="Google Shape;375;p57"/>
          <p:cNvSpPr txBox="1"/>
          <p:nvPr>
            <p:ph type="ctrTitle"/>
          </p:nvPr>
        </p:nvSpPr>
        <p:spPr>
          <a:xfrm>
            <a:off x="486619" y="401513"/>
            <a:ext cx="83340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9pPr>
          </a:lstStyle>
          <a:p/>
        </p:txBody>
      </p:sp>
      <p:sp>
        <p:nvSpPr>
          <p:cNvPr id="376" name="Google Shape;376;p57"/>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377" name="Google Shape;377;p57"/>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378" name="Google Shape;378;p57"/>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pic>
        <p:nvPicPr>
          <p:cNvPr id="379" name="Google Shape;379;p57"/>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p:cSld name="15_Custom Layout_1_1_1_2_1_1_2_1_1">
    <p:bg>
      <p:bgPr>
        <a:solidFill>
          <a:schemeClr val="lt1"/>
        </a:solidFill>
      </p:bgPr>
    </p:bg>
    <p:spTree>
      <p:nvGrpSpPr>
        <p:cNvPr id="380" name="Shape 380"/>
        <p:cNvGrpSpPr/>
        <p:nvPr/>
      </p:nvGrpSpPr>
      <p:grpSpPr>
        <a:xfrm>
          <a:off x="0" y="0"/>
          <a:ext cx="0" cy="0"/>
          <a:chOff x="0" y="0"/>
          <a:chExt cx="0" cy="0"/>
        </a:xfrm>
      </p:grpSpPr>
      <p:sp>
        <p:nvSpPr>
          <p:cNvPr id="381" name="Google Shape;381;p58"/>
          <p:cNvSpPr/>
          <p:nvPr/>
        </p:nvSpPr>
        <p:spPr>
          <a:xfrm>
            <a:off x="4296225" y="0"/>
            <a:ext cx="4847700" cy="5143500"/>
          </a:xfrm>
          <a:prstGeom prst="rect">
            <a:avLst/>
          </a:prstGeom>
          <a:solidFill>
            <a:srgbClr val="F7A020"/>
          </a:solidFill>
          <a:ln cap="flat" cmpd="sng" w="9525">
            <a:solidFill>
              <a:srgbClr val="F7A02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2" name="Google Shape;382;p5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58"/>
          <p:cNvSpPr txBox="1"/>
          <p:nvPr>
            <p:ph type="ctrTitle"/>
          </p:nvPr>
        </p:nvSpPr>
        <p:spPr>
          <a:xfrm>
            <a:off x="486619" y="342900"/>
            <a:ext cx="3809700" cy="966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9pPr>
          </a:lstStyle>
          <a:p/>
        </p:txBody>
      </p:sp>
      <p:sp>
        <p:nvSpPr>
          <p:cNvPr id="384" name="Google Shape;384;p58"/>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385" name="Google Shape;385;p58"/>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86" name="Google Shape;386;p58"/>
          <p:cNvPicPr preferRelativeResize="0"/>
          <p:nvPr/>
        </p:nvPicPr>
        <p:blipFill>
          <a:blip r:embed="rId2">
            <a:alphaModFix/>
          </a:blip>
          <a:stretch>
            <a:fillRect/>
          </a:stretch>
        </p:blipFill>
        <p:spPr>
          <a:xfrm rot="-5400000">
            <a:off x="-253304" y="4511015"/>
            <a:ext cx="849508" cy="162674"/>
          </a:xfrm>
          <a:prstGeom prst="rect">
            <a:avLst/>
          </a:prstGeom>
          <a:noFill/>
          <a:ln>
            <a:noFill/>
          </a:ln>
        </p:spPr>
      </p:pic>
      <p:cxnSp>
        <p:nvCxnSpPr>
          <p:cNvPr id="387" name="Google Shape;387;p58"/>
          <p:cNvCxnSpPr/>
          <p:nvPr/>
        </p:nvCxnSpPr>
        <p:spPr>
          <a:xfrm flipH="1">
            <a:off x="338925" y="342900"/>
            <a:ext cx="6900" cy="9675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p:cSld name="15_Custom Layout_1_1_1_2_1_1_2_1_1_1">
    <p:bg>
      <p:bgPr>
        <a:solidFill>
          <a:schemeClr val="lt1"/>
        </a:solidFill>
      </p:bgPr>
    </p:bg>
    <p:spTree>
      <p:nvGrpSpPr>
        <p:cNvPr id="388" name="Shape 388"/>
        <p:cNvGrpSpPr/>
        <p:nvPr/>
      </p:nvGrpSpPr>
      <p:grpSpPr>
        <a:xfrm>
          <a:off x="0" y="0"/>
          <a:ext cx="0" cy="0"/>
          <a:chOff x="0" y="0"/>
          <a:chExt cx="0" cy="0"/>
        </a:xfrm>
      </p:grpSpPr>
      <p:sp>
        <p:nvSpPr>
          <p:cNvPr id="389" name="Google Shape;389;p59"/>
          <p:cNvSpPr/>
          <p:nvPr/>
        </p:nvSpPr>
        <p:spPr>
          <a:xfrm>
            <a:off x="5254163" y="0"/>
            <a:ext cx="3890100" cy="5143500"/>
          </a:xfrm>
          <a:prstGeom prst="rec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5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1" name="Google Shape;391;p59"/>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2" name="Google Shape;392;p59"/>
          <p:cNvSpPr txBox="1"/>
          <p:nvPr>
            <p:ph type="ctrTitle"/>
          </p:nvPr>
        </p:nvSpPr>
        <p:spPr>
          <a:xfrm>
            <a:off x="486619" y="300938"/>
            <a:ext cx="4412100" cy="10287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393" name="Google Shape;393;p59"/>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cxnSp>
        <p:nvCxnSpPr>
          <p:cNvPr id="394" name="Google Shape;394;p59"/>
          <p:cNvCxnSpPr/>
          <p:nvPr/>
        </p:nvCxnSpPr>
        <p:spPr>
          <a:xfrm flipH="1">
            <a:off x="353850" y="353663"/>
            <a:ext cx="300" cy="1002000"/>
          </a:xfrm>
          <a:prstGeom prst="straightConnector1">
            <a:avLst/>
          </a:prstGeom>
          <a:noFill/>
          <a:ln cap="flat" cmpd="sng" w="19050">
            <a:solidFill>
              <a:schemeClr val="accent3"/>
            </a:solidFill>
            <a:prstDash val="solid"/>
            <a:round/>
            <a:headEnd len="sm" w="sm" type="none"/>
            <a:tailEnd len="sm" w="sm" type="none"/>
          </a:ln>
        </p:spPr>
      </p:cxnSp>
      <p:pic>
        <p:nvPicPr>
          <p:cNvPr id="395" name="Google Shape;395;p59"/>
          <p:cNvPicPr preferRelativeResize="0"/>
          <p:nvPr/>
        </p:nvPicPr>
        <p:blipFill>
          <a:blip r:embed="rId2">
            <a:alphaModFix/>
          </a:blip>
          <a:stretch>
            <a:fillRect/>
          </a:stretch>
        </p:blipFill>
        <p:spPr>
          <a:xfrm rot="-5400000">
            <a:off x="-253304" y="4543809"/>
            <a:ext cx="849508" cy="16267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2">
  <p:cSld name="15_Custom Layout_1_1_1_2_2">
    <p:bg>
      <p:bgPr>
        <a:solidFill>
          <a:schemeClr val="lt1"/>
        </a:solidFill>
      </p:bgPr>
    </p:bg>
    <p:spTree>
      <p:nvGrpSpPr>
        <p:cNvPr id="396" name="Shape 396"/>
        <p:cNvGrpSpPr/>
        <p:nvPr/>
      </p:nvGrpSpPr>
      <p:grpSpPr>
        <a:xfrm>
          <a:off x="0" y="0"/>
          <a:ext cx="0" cy="0"/>
          <a:chOff x="0" y="0"/>
          <a:chExt cx="0" cy="0"/>
        </a:xfrm>
      </p:grpSpPr>
      <p:sp>
        <p:nvSpPr>
          <p:cNvPr id="397" name="Google Shape;397;p60"/>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8" name="Google Shape;398;p60"/>
          <p:cNvSpPr txBox="1"/>
          <p:nvPr>
            <p:ph idx="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9" name="Google Shape;399;p60"/>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400" name="Google Shape;400;p60"/>
          <p:cNvSpPr txBox="1"/>
          <p:nvPr>
            <p:ph idx="3"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1" name="Google Shape;401;p60"/>
          <p:cNvSpPr txBox="1"/>
          <p:nvPr>
            <p:ph type="ctrTitle"/>
          </p:nvPr>
        </p:nvSpPr>
        <p:spPr>
          <a:xfrm>
            <a:off x="486619" y="559238"/>
            <a:ext cx="6846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2" name="Google Shape;402;p60"/>
          <p:cNvSpPr txBox="1"/>
          <p:nvPr>
            <p:ph idx="4" type="ctrTitle"/>
          </p:nvPr>
        </p:nvSpPr>
        <p:spPr>
          <a:xfrm>
            <a:off x="486619" y="319575"/>
            <a:ext cx="6846000" cy="3021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2"/>
              </a:buClr>
              <a:buSzPts val="1500"/>
              <a:buFont typeface="Montserrat"/>
              <a:buNone/>
              <a:defRPr b="1" i="0" sz="1500" u="none" cap="none" strike="noStrike">
                <a:solidFill>
                  <a:schemeClr val="accent2"/>
                </a:solidFill>
                <a:latin typeface="Montserrat"/>
                <a:ea typeface="Montserrat"/>
                <a:cs typeface="Montserrat"/>
                <a:sym typeface="Montserrat"/>
              </a:defRPr>
            </a:lvl1pPr>
            <a:lvl2pPr lvl="1"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chemeClr val="accent2"/>
              </a:buClr>
              <a:buSzPts val="1500"/>
              <a:buFont typeface="Arial"/>
              <a:buNone/>
              <a:defRPr b="0" i="0" sz="1500" u="none" cap="none" strike="noStrike">
                <a:solidFill>
                  <a:schemeClr val="accent2"/>
                </a:solidFill>
                <a:latin typeface="Arial"/>
                <a:ea typeface="Arial"/>
                <a:cs typeface="Arial"/>
                <a:sym typeface="Arial"/>
              </a:defRPr>
            </a:lvl9pPr>
          </a:lstStyle>
          <a:p/>
        </p:txBody>
      </p:sp>
      <p:sp>
        <p:nvSpPr>
          <p:cNvPr id="403" name="Google Shape;403;p60"/>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04" name="Google Shape;404;p60"/>
          <p:cNvCxnSpPr/>
          <p:nvPr/>
        </p:nvCxnSpPr>
        <p:spPr>
          <a:xfrm>
            <a:off x="349425" y="300938"/>
            <a:ext cx="4500" cy="791100"/>
          </a:xfrm>
          <a:prstGeom prst="straightConnector1">
            <a:avLst/>
          </a:prstGeom>
          <a:noFill/>
          <a:ln cap="flat" cmpd="sng" w="19050">
            <a:solidFill>
              <a:srgbClr val="E9ABEB"/>
            </a:solidFill>
            <a:prstDash val="solid"/>
            <a:round/>
            <a:headEnd len="sm" w="sm" type="none"/>
            <a:tailEnd len="sm" w="sm" type="none"/>
          </a:ln>
        </p:spPr>
      </p:cxnSp>
      <p:pic>
        <p:nvPicPr>
          <p:cNvPr id="405" name="Google Shape;405;p60"/>
          <p:cNvPicPr preferRelativeResize="0"/>
          <p:nvPr/>
        </p:nvPicPr>
        <p:blipFill>
          <a:blip r:embed="rId2">
            <a:alphaModFix/>
          </a:blip>
          <a:stretch>
            <a:fillRect/>
          </a:stretch>
        </p:blipFill>
        <p:spPr>
          <a:xfrm rot="-5400000">
            <a:off x="-253304" y="4543809"/>
            <a:ext cx="849508" cy="162674"/>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2 1">
  <p:cSld name="15_Custom Layout_1_1_1_2_2_1">
    <p:bg>
      <p:bgPr>
        <a:solidFill>
          <a:schemeClr val="lt1"/>
        </a:solidFill>
      </p:bgPr>
    </p:bg>
    <p:spTree>
      <p:nvGrpSpPr>
        <p:cNvPr id="406" name="Shape 406"/>
        <p:cNvGrpSpPr/>
        <p:nvPr/>
      </p:nvGrpSpPr>
      <p:grpSpPr>
        <a:xfrm>
          <a:off x="0" y="0"/>
          <a:ext cx="0" cy="0"/>
          <a:chOff x="0" y="0"/>
          <a:chExt cx="0" cy="0"/>
        </a:xfrm>
      </p:grpSpPr>
      <p:sp>
        <p:nvSpPr>
          <p:cNvPr id="407" name="Google Shape;407;p61"/>
          <p:cNvSpPr/>
          <p:nvPr/>
        </p:nvSpPr>
        <p:spPr>
          <a:xfrm>
            <a:off x="0" y="0"/>
            <a:ext cx="342900" cy="5143500"/>
          </a:xfrm>
          <a:prstGeom prst="rect">
            <a:avLst/>
          </a:prstGeom>
          <a:solidFill>
            <a:schemeClr val="accent4"/>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8" name="Google Shape;408;p61"/>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9" name="Google Shape;409;p61"/>
          <p:cNvSpPr txBox="1"/>
          <p:nvPr>
            <p:ph idx="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10" name="Google Shape;410;p61"/>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411" name="Google Shape;411;p61"/>
          <p:cNvSpPr txBox="1"/>
          <p:nvPr>
            <p:ph idx="3"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412" name="Google Shape;412;p61"/>
          <p:cNvCxnSpPr/>
          <p:nvPr/>
        </p:nvCxnSpPr>
        <p:spPr>
          <a:xfrm flipH="1">
            <a:off x="342825" y="300938"/>
            <a:ext cx="6600" cy="726900"/>
          </a:xfrm>
          <a:prstGeom prst="straightConnector1">
            <a:avLst/>
          </a:prstGeom>
          <a:noFill/>
          <a:ln cap="flat" cmpd="sng" w="28575">
            <a:solidFill>
              <a:schemeClr val="accent3"/>
            </a:solidFill>
            <a:prstDash val="solid"/>
            <a:round/>
            <a:headEnd len="sm" w="sm" type="none"/>
            <a:tailEnd len="sm" w="sm" type="none"/>
          </a:ln>
        </p:spPr>
      </p:cxnSp>
      <p:sp>
        <p:nvSpPr>
          <p:cNvPr id="413" name="Google Shape;413;p61"/>
          <p:cNvSpPr txBox="1"/>
          <p:nvPr>
            <p:ph type="ctrTitle"/>
          </p:nvPr>
        </p:nvSpPr>
        <p:spPr>
          <a:xfrm>
            <a:off x="486619" y="559238"/>
            <a:ext cx="84810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200"/>
              <a:buFont typeface="Arial"/>
              <a:buNone/>
              <a:defRPr b="0" i="0" sz="1500" u="none" cap="none" strike="noStrike">
                <a:solidFill>
                  <a:schemeClr val="dk1"/>
                </a:solidFill>
                <a:latin typeface="Arial"/>
                <a:ea typeface="Arial"/>
                <a:cs typeface="Arial"/>
                <a:sym typeface="Arial"/>
              </a:defRPr>
            </a:lvl9pPr>
          </a:lstStyle>
          <a:p/>
        </p:txBody>
      </p:sp>
      <p:sp>
        <p:nvSpPr>
          <p:cNvPr id="414" name="Google Shape;414;p61"/>
          <p:cNvSpPr txBox="1"/>
          <p:nvPr>
            <p:ph idx="4" type="ctrTitle"/>
          </p:nvPr>
        </p:nvSpPr>
        <p:spPr>
          <a:xfrm>
            <a:off x="486619" y="319575"/>
            <a:ext cx="8186700" cy="3021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2"/>
              </a:buClr>
              <a:buSzPts val="1500"/>
              <a:buFont typeface="Montserrat"/>
              <a:buNone/>
              <a:defRPr b="1" i="0" sz="1500" u="none" cap="none" strike="noStrike">
                <a:solidFill>
                  <a:schemeClr val="accent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pic>
        <p:nvPicPr>
          <p:cNvPr id="415" name="Google Shape;415;p61"/>
          <p:cNvPicPr preferRelativeResize="0"/>
          <p:nvPr/>
        </p:nvPicPr>
        <p:blipFill>
          <a:blip r:embed="rId2">
            <a:alphaModFix/>
          </a:blip>
          <a:stretch>
            <a:fillRect/>
          </a:stretch>
        </p:blipFill>
        <p:spPr>
          <a:xfrm rot="-5400000">
            <a:off x="-266147" y="4495709"/>
            <a:ext cx="875193" cy="16760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p:cSld name="15_Custom Layout_1_1_1_2_1_1">
    <p:bg>
      <p:bgPr>
        <a:solidFill>
          <a:schemeClr val="lt1"/>
        </a:solidFill>
      </p:bgPr>
    </p:bg>
    <p:spTree>
      <p:nvGrpSpPr>
        <p:cNvPr id="416" name="Shape 416"/>
        <p:cNvGrpSpPr/>
        <p:nvPr/>
      </p:nvGrpSpPr>
      <p:grpSpPr>
        <a:xfrm>
          <a:off x="0" y="0"/>
          <a:ext cx="0" cy="0"/>
          <a:chOff x="0" y="0"/>
          <a:chExt cx="0" cy="0"/>
        </a:xfrm>
      </p:grpSpPr>
      <p:sp>
        <p:nvSpPr>
          <p:cNvPr id="417" name="Google Shape;417;p62"/>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18" name="Google Shape;418;p62"/>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419" name="Google Shape;419;p62"/>
          <p:cNvSpPr txBox="1"/>
          <p:nvPr/>
        </p:nvSpPr>
        <p:spPr>
          <a:xfrm rot="-5400000">
            <a:off x="-1714987" y="3051750"/>
            <a:ext cx="37767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600"/>
              </a:spcAft>
              <a:buClr>
                <a:srgbClr val="000000"/>
              </a:buClr>
              <a:buSzPts val="4500"/>
              <a:buFont typeface="Arial"/>
              <a:buNone/>
            </a:pPr>
            <a:r>
              <a:rPr b="0" i="0" lang="en" sz="900" u="none" cap="none" strike="noStrike">
                <a:solidFill>
                  <a:schemeClr val="dk1"/>
                </a:solidFill>
                <a:latin typeface="Arial"/>
                <a:ea typeface="Arial"/>
                <a:cs typeface="Arial"/>
                <a:sym typeface="Arial"/>
              </a:rPr>
              <a:t>🍑</a:t>
            </a:r>
            <a:r>
              <a:rPr b="1" i="0" lang="en" sz="1000" u="none" cap="none" strike="noStrike">
                <a:solidFill>
                  <a:schemeClr val="accent4"/>
                </a:solidFill>
                <a:latin typeface="Montserrat"/>
                <a:ea typeface="Montserrat"/>
                <a:cs typeface="Montserrat"/>
                <a:sym typeface="Montserrat"/>
              </a:rPr>
              <a:t>SMARTSAAS</a:t>
            </a:r>
            <a:endParaRPr b="1" i="0" sz="1000" u="none" cap="none" strike="noStrike">
              <a:solidFill>
                <a:schemeClr val="accent4"/>
              </a:solidFill>
              <a:latin typeface="Montserrat"/>
              <a:ea typeface="Montserrat"/>
              <a:cs typeface="Montserrat"/>
              <a:sym typeface="Montserrat"/>
            </a:endParaRPr>
          </a:p>
        </p:txBody>
      </p:sp>
      <p:sp>
        <p:nvSpPr>
          <p:cNvPr id="420" name="Google Shape;420;p62"/>
          <p:cNvSpPr txBox="1"/>
          <p:nvPr>
            <p:ph type="ctrTitle"/>
          </p:nvPr>
        </p:nvSpPr>
        <p:spPr>
          <a:xfrm>
            <a:off x="544013" y="401513"/>
            <a:ext cx="82608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21" name="Google Shape;421;p62"/>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422" name="Google Shape;422;p62"/>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23" name="Google Shape;423;p62"/>
          <p:cNvCxnSpPr/>
          <p:nvPr/>
        </p:nvCxnSpPr>
        <p:spPr>
          <a:xfrm flipH="1">
            <a:off x="342825" y="300938"/>
            <a:ext cx="6600" cy="726900"/>
          </a:xfrm>
          <a:prstGeom prst="straightConnector1">
            <a:avLst/>
          </a:prstGeom>
          <a:noFill/>
          <a:ln cap="flat" cmpd="sng" w="19050">
            <a:solidFill>
              <a:srgbClr val="E9ABEB"/>
            </a:solidFill>
            <a:prstDash val="solid"/>
            <a:round/>
            <a:headEnd len="sm" w="sm" type="none"/>
            <a:tailEnd len="sm" w="sm" type="none"/>
          </a:ln>
        </p:spPr>
      </p:cxnSp>
      <p:pic>
        <p:nvPicPr>
          <p:cNvPr id="424" name="Google Shape;424;p62"/>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
        <p:nvSpPr>
          <p:cNvPr id="425" name="Google Shape;425;p62"/>
          <p:cNvSpPr txBox="1"/>
          <p:nvPr>
            <p:ph idx="12" type="sldNum"/>
          </p:nvPr>
        </p:nvSpPr>
        <p:spPr>
          <a:xfrm>
            <a:off x="855678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3">
  <p:cSld name="15_Custom Layout_1_1_1_2_1_1_6">
    <p:bg>
      <p:bgPr>
        <a:solidFill>
          <a:schemeClr val="lt1"/>
        </a:solidFill>
      </p:bgPr>
    </p:bg>
    <p:spTree>
      <p:nvGrpSpPr>
        <p:cNvPr id="426" name="Shape 426"/>
        <p:cNvGrpSpPr/>
        <p:nvPr/>
      </p:nvGrpSpPr>
      <p:grpSpPr>
        <a:xfrm>
          <a:off x="0" y="0"/>
          <a:ext cx="0" cy="0"/>
          <a:chOff x="0" y="0"/>
          <a:chExt cx="0" cy="0"/>
        </a:xfrm>
      </p:grpSpPr>
      <p:sp>
        <p:nvSpPr>
          <p:cNvPr id="427" name="Google Shape;427;p63"/>
          <p:cNvSpPr/>
          <p:nvPr/>
        </p:nvSpPr>
        <p:spPr>
          <a:xfrm>
            <a:off x="6085763" y="0"/>
            <a:ext cx="3058500" cy="51435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8" name="Google Shape;428;p63"/>
          <p:cNvSpPr txBox="1"/>
          <p:nvPr>
            <p:ph idx="12" type="sldNum"/>
          </p:nvPr>
        </p:nvSpPr>
        <p:spPr>
          <a:xfrm>
            <a:off x="8556784" y="4635551"/>
            <a:ext cx="548700" cy="393600"/>
          </a:xfrm>
          <a:prstGeom prst="rect">
            <a:avLst/>
          </a:prstGeom>
          <a:noFill/>
          <a:ln>
            <a:noFill/>
          </a:ln>
        </p:spPr>
        <p:txBody>
          <a:bodyPr anchorCtr="0" anchor="b"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29" name="Google Shape;429;p63"/>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30" name="Google Shape;430;p63"/>
          <p:cNvCxnSpPr/>
          <p:nvPr/>
        </p:nvCxnSpPr>
        <p:spPr>
          <a:xfrm flipH="1">
            <a:off x="342825" y="300938"/>
            <a:ext cx="6600" cy="726900"/>
          </a:xfrm>
          <a:prstGeom prst="straightConnector1">
            <a:avLst/>
          </a:prstGeom>
          <a:noFill/>
          <a:ln cap="flat" cmpd="sng" w="19050">
            <a:solidFill>
              <a:schemeClr val="accent4"/>
            </a:solidFill>
            <a:prstDash val="solid"/>
            <a:round/>
            <a:headEnd len="sm" w="sm" type="none"/>
            <a:tailEnd len="sm" w="sm" type="none"/>
          </a:ln>
        </p:spPr>
      </p:cxnSp>
      <p:sp>
        <p:nvSpPr>
          <p:cNvPr id="431" name="Google Shape;431;p63"/>
          <p:cNvSpPr txBox="1"/>
          <p:nvPr/>
        </p:nvSpPr>
        <p:spPr>
          <a:xfrm rot="-5400000">
            <a:off x="-1714987" y="3051750"/>
            <a:ext cx="37767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600"/>
              </a:spcAft>
              <a:buClr>
                <a:srgbClr val="000000"/>
              </a:buClr>
              <a:buSzPts val="4500"/>
              <a:buFont typeface="Arial"/>
              <a:buNone/>
            </a:pPr>
            <a:r>
              <a:rPr b="0" i="0" lang="en" sz="900" u="none" cap="none" strike="noStrike">
                <a:solidFill>
                  <a:schemeClr val="dk1"/>
                </a:solidFill>
                <a:latin typeface="Arial"/>
                <a:ea typeface="Arial"/>
                <a:cs typeface="Arial"/>
                <a:sym typeface="Arial"/>
              </a:rPr>
              <a:t>🍑</a:t>
            </a:r>
            <a:r>
              <a:rPr b="1" i="0" lang="en" sz="1000" u="none" cap="none" strike="noStrike">
                <a:solidFill>
                  <a:schemeClr val="accent4"/>
                </a:solidFill>
                <a:latin typeface="Montserrat"/>
                <a:ea typeface="Montserrat"/>
                <a:cs typeface="Montserrat"/>
                <a:sym typeface="Montserrat"/>
              </a:rPr>
              <a:t>SMARTSAAS</a:t>
            </a:r>
            <a:endParaRPr b="1" i="0" sz="1000" u="none" cap="none" strike="noStrike">
              <a:solidFill>
                <a:schemeClr val="accent4"/>
              </a:solidFill>
              <a:latin typeface="Montserrat"/>
              <a:ea typeface="Montserrat"/>
              <a:cs typeface="Montserrat"/>
              <a:sym typeface="Montserrat"/>
            </a:endParaRPr>
          </a:p>
        </p:txBody>
      </p:sp>
      <p:sp>
        <p:nvSpPr>
          <p:cNvPr id="432" name="Google Shape;432;p63"/>
          <p:cNvSpPr txBox="1"/>
          <p:nvPr>
            <p:ph type="ctrTitle"/>
          </p:nvPr>
        </p:nvSpPr>
        <p:spPr>
          <a:xfrm>
            <a:off x="441675" y="401513"/>
            <a:ext cx="8260800" cy="525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3200"/>
              <a:buFont typeface="Montserrat"/>
              <a:buNone/>
              <a:defRPr b="1" i="0" sz="3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33" name="Google Shape;433;p63"/>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sp>
        <p:nvSpPr>
          <p:cNvPr id="434" name="Google Shape;434;p63"/>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35" name="Google Shape;435;p63"/>
          <p:cNvCxnSpPr/>
          <p:nvPr/>
        </p:nvCxnSpPr>
        <p:spPr>
          <a:xfrm flipH="1">
            <a:off x="342825" y="300938"/>
            <a:ext cx="6600" cy="726900"/>
          </a:xfrm>
          <a:prstGeom prst="straightConnector1">
            <a:avLst/>
          </a:prstGeom>
          <a:noFill/>
          <a:ln cap="flat" cmpd="sng" w="19050">
            <a:solidFill>
              <a:srgbClr val="E9ABEB"/>
            </a:solidFill>
            <a:prstDash val="solid"/>
            <a:round/>
            <a:headEnd len="sm" w="sm" type="none"/>
            <a:tailEnd len="sm" w="sm" type="none"/>
          </a:ln>
        </p:spPr>
      </p:cxnSp>
      <p:pic>
        <p:nvPicPr>
          <p:cNvPr id="436" name="Google Shape;436;p63"/>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2">
  <p:cSld name="15_Custom Layout_1_1_1_2_1_2">
    <p:bg>
      <p:bgPr>
        <a:solidFill>
          <a:schemeClr val="lt1"/>
        </a:solidFill>
      </p:bgPr>
    </p:bg>
    <p:spTree>
      <p:nvGrpSpPr>
        <p:cNvPr id="437" name="Shape 437"/>
        <p:cNvGrpSpPr/>
        <p:nvPr/>
      </p:nvGrpSpPr>
      <p:grpSpPr>
        <a:xfrm>
          <a:off x="0" y="0"/>
          <a:ext cx="0" cy="0"/>
          <a:chOff x="0" y="0"/>
          <a:chExt cx="0" cy="0"/>
        </a:xfrm>
      </p:grpSpPr>
      <p:sp>
        <p:nvSpPr>
          <p:cNvPr id="438" name="Google Shape;438;p64"/>
          <p:cNvSpPr txBox="1"/>
          <p:nvPr/>
        </p:nvSpPr>
        <p:spPr>
          <a:xfrm>
            <a:off x="668381" y="1458938"/>
            <a:ext cx="76371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439" name="Google Shape;439;p64"/>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40" name="Google Shape;440;p64"/>
          <p:cNvCxnSpPr/>
          <p:nvPr/>
        </p:nvCxnSpPr>
        <p:spPr>
          <a:xfrm flipH="1">
            <a:off x="342825" y="300938"/>
            <a:ext cx="6600" cy="726900"/>
          </a:xfrm>
          <a:prstGeom prst="straightConnector1">
            <a:avLst/>
          </a:prstGeom>
          <a:noFill/>
          <a:ln cap="flat" cmpd="sng" w="19050">
            <a:solidFill>
              <a:schemeClr val="accent3"/>
            </a:solidFill>
            <a:prstDash val="solid"/>
            <a:round/>
            <a:headEnd len="sm" w="sm" type="none"/>
            <a:tailEnd len="sm" w="sm" type="none"/>
          </a:ln>
        </p:spPr>
      </p:cxnSp>
      <p:sp>
        <p:nvSpPr>
          <p:cNvPr id="441" name="Google Shape;441;p64"/>
          <p:cNvSpPr txBox="1"/>
          <p:nvPr>
            <p:ph type="ctrTitle"/>
          </p:nvPr>
        </p:nvSpPr>
        <p:spPr>
          <a:xfrm>
            <a:off x="486619" y="401513"/>
            <a:ext cx="8412300" cy="525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000"/>
              <a:buFont typeface="Montserrat"/>
              <a:buNone/>
              <a:defRPr b="1"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442" name="Google Shape;442;p64"/>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443" name="Google Shape;443;p64"/>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
        <p:nvSpPr>
          <p:cNvPr id="444" name="Google Shape;444;p6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1 1 1 2 1 1 2 1 1 1 1 1 1">
  <p:cSld name="15_Custom Layout_1_1_1_2_1_1_2_1_1_1_1_1_1">
    <p:bg>
      <p:bgPr>
        <a:solidFill>
          <a:schemeClr val="lt1"/>
        </a:solidFill>
      </p:bgPr>
    </p:bg>
    <p:spTree>
      <p:nvGrpSpPr>
        <p:cNvPr id="445" name="Shape 445"/>
        <p:cNvGrpSpPr/>
        <p:nvPr/>
      </p:nvGrpSpPr>
      <p:grpSpPr>
        <a:xfrm>
          <a:off x="0" y="0"/>
          <a:ext cx="0" cy="0"/>
          <a:chOff x="0" y="0"/>
          <a:chExt cx="0" cy="0"/>
        </a:xfrm>
      </p:grpSpPr>
      <p:sp>
        <p:nvSpPr>
          <p:cNvPr id="446" name="Google Shape;446;p65"/>
          <p:cNvSpPr/>
          <p:nvPr/>
        </p:nvSpPr>
        <p:spPr>
          <a:xfrm>
            <a:off x="6643163" y="0"/>
            <a:ext cx="2501100" cy="51435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7" name="Google Shape;447;p6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48" name="Google Shape;448;p65"/>
          <p:cNvSpPr/>
          <p:nvPr/>
        </p:nvSpPr>
        <p:spPr>
          <a:xfrm>
            <a:off x="0" y="0"/>
            <a:ext cx="342900" cy="5143500"/>
          </a:xfrm>
          <a:prstGeom prst="rect">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449" name="Google Shape;449;p65"/>
          <p:cNvCxnSpPr/>
          <p:nvPr/>
        </p:nvCxnSpPr>
        <p:spPr>
          <a:xfrm>
            <a:off x="349425" y="300938"/>
            <a:ext cx="4500" cy="1084800"/>
          </a:xfrm>
          <a:prstGeom prst="straightConnector1">
            <a:avLst/>
          </a:prstGeom>
          <a:noFill/>
          <a:ln cap="flat" cmpd="sng" w="19050">
            <a:solidFill>
              <a:schemeClr val="accent4"/>
            </a:solidFill>
            <a:prstDash val="solid"/>
            <a:round/>
            <a:headEnd len="sm" w="sm" type="none"/>
            <a:tailEnd len="sm" w="sm" type="none"/>
          </a:ln>
        </p:spPr>
      </p:cxnSp>
      <p:sp>
        <p:nvSpPr>
          <p:cNvPr id="450" name="Google Shape;450;p65"/>
          <p:cNvSpPr txBox="1"/>
          <p:nvPr>
            <p:ph type="ctrTitle"/>
          </p:nvPr>
        </p:nvSpPr>
        <p:spPr>
          <a:xfrm>
            <a:off x="486619" y="342900"/>
            <a:ext cx="4260600" cy="10482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3200"/>
              <a:buFont typeface="Montserrat"/>
              <a:buNone/>
              <a:defRPr b="1" i="0" sz="3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9pPr>
          </a:lstStyle>
          <a:p/>
        </p:txBody>
      </p:sp>
      <p:sp>
        <p:nvSpPr>
          <p:cNvPr id="451" name="Google Shape;451;p65"/>
          <p:cNvSpPr txBox="1"/>
          <p:nvPr/>
        </p:nvSpPr>
        <p:spPr>
          <a:xfrm>
            <a:off x="5881950" y="4906706"/>
            <a:ext cx="3234600" cy="2310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2023 SmartSaaS Inc - All Rights Reserved </a:t>
            </a:r>
            <a:endParaRPr b="0" i="0" sz="600" u="none" cap="none" strike="noStrike">
              <a:solidFill>
                <a:srgbClr val="000000"/>
              </a:solidFill>
              <a:latin typeface="Arial"/>
              <a:ea typeface="Arial"/>
              <a:cs typeface="Arial"/>
              <a:sym typeface="Arial"/>
            </a:endParaRPr>
          </a:p>
        </p:txBody>
      </p:sp>
      <p:pic>
        <p:nvPicPr>
          <p:cNvPr id="452" name="Google Shape;452;p65"/>
          <p:cNvPicPr preferRelativeResize="0"/>
          <p:nvPr/>
        </p:nvPicPr>
        <p:blipFill>
          <a:blip r:embed="rId2">
            <a:alphaModFix/>
          </a:blip>
          <a:stretch>
            <a:fillRect/>
          </a:stretch>
        </p:blipFill>
        <p:spPr>
          <a:xfrm rot="-5400000">
            <a:off x="-253304" y="4511015"/>
            <a:ext cx="849508" cy="16267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3" name="Shape 453"/>
        <p:cNvGrpSpPr/>
        <p:nvPr/>
      </p:nvGrpSpPr>
      <p:grpSpPr>
        <a:xfrm>
          <a:off x="0" y="0"/>
          <a:ext cx="0" cy="0"/>
          <a:chOff x="0" y="0"/>
          <a:chExt cx="0" cy="0"/>
        </a:xfrm>
      </p:grpSpPr>
      <p:sp>
        <p:nvSpPr>
          <p:cNvPr id="454" name="Google Shape;454;p66"/>
          <p:cNvSpPr txBox="1"/>
          <p:nvPr>
            <p:ph idx="10" type="dt"/>
          </p:nvPr>
        </p:nvSpPr>
        <p:spPr>
          <a:xfrm>
            <a:off x="228600" y="3178175"/>
            <a:ext cx="1066800" cy="1824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455" name="Google Shape;455;p66"/>
          <p:cNvSpPr txBox="1"/>
          <p:nvPr>
            <p:ph idx="11" type="ftr"/>
          </p:nvPr>
        </p:nvSpPr>
        <p:spPr>
          <a:xfrm>
            <a:off x="1562100" y="3178175"/>
            <a:ext cx="1447800" cy="1824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sz="700"/>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456" name="Google Shape;456;p66"/>
          <p:cNvSpPr txBox="1"/>
          <p:nvPr>
            <p:ph idx="12" type="sldNum"/>
          </p:nvPr>
        </p:nvSpPr>
        <p:spPr>
          <a:xfrm>
            <a:off x="3276600" y="3178175"/>
            <a:ext cx="1066800" cy="1824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36"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4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460" name="Shape 460"/>
        <p:cNvGrpSpPr/>
        <p:nvPr/>
      </p:nvGrpSpPr>
      <p:grpSpPr>
        <a:xfrm>
          <a:off x="0" y="0"/>
          <a:ext cx="0" cy="0"/>
          <a:chOff x="0" y="0"/>
          <a:chExt cx="0" cy="0"/>
        </a:xfrm>
      </p:grpSpPr>
      <p:sp>
        <p:nvSpPr>
          <p:cNvPr id="461" name="Google Shape;461;p67"/>
          <p:cNvSpPr/>
          <p:nvPr/>
        </p:nvSpPr>
        <p:spPr>
          <a:xfrm rot="-8630664">
            <a:off x="6081100" y="-3608094"/>
            <a:ext cx="5661887" cy="5661887"/>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44187" r="-46277"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2" name="Google Shape;462;p67"/>
          <p:cNvSpPr txBox="1"/>
          <p:nvPr/>
        </p:nvSpPr>
        <p:spPr>
          <a:xfrm>
            <a:off x="800100" y="3728346"/>
            <a:ext cx="4490400" cy="3540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lang="en" sz="2300">
                <a:solidFill>
                  <a:srgbClr val="E32D91"/>
                </a:solidFill>
                <a:latin typeface="Montserrat"/>
                <a:ea typeface="Montserrat"/>
                <a:cs typeface="Montserrat"/>
                <a:sym typeface="Montserrat"/>
              </a:rPr>
              <a:t>Template</a:t>
            </a:r>
            <a:endParaRPr sz="700"/>
          </a:p>
        </p:txBody>
      </p:sp>
      <p:sp>
        <p:nvSpPr>
          <p:cNvPr id="463" name="Google Shape;463;p67"/>
          <p:cNvSpPr txBox="1"/>
          <p:nvPr/>
        </p:nvSpPr>
        <p:spPr>
          <a:xfrm>
            <a:off x="800100" y="1957538"/>
            <a:ext cx="5262300" cy="1878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6100">
                <a:solidFill>
                  <a:srgbClr val="454552"/>
                </a:solidFill>
                <a:latin typeface="Montserrat"/>
                <a:ea typeface="Montserrat"/>
                <a:cs typeface="Montserrat"/>
                <a:sym typeface="Montserrat"/>
              </a:rPr>
              <a:t>Buyer Persona</a:t>
            </a:r>
            <a:endParaRPr sz="700"/>
          </a:p>
        </p:txBody>
      </p:sp>
      <p:sp>
        <p:nvSpPr>
          <p:cNvPr id="464" name="Google Shape;464;p67"/>
          <p:cNvSpPr/>
          <p:nvPr/>
        </p:nvSpPr>
        <p:spPr>
          <a:xfrm rot="3343893">
            <a:off x="-3818204" y="-1768567"/>
            <a:ext cx="3833512" cy="3826732"/>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chemeClr val="accent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5" name="Google Shape;465;p67"/>
          <p:cNvSpPr/>
          <p:nvPr/>
        </p:nvSpPr>
        <p:spPr>
          <a:xfrm rot="-6625852">
            <a:off x="7660973" y="1310579"/>
            <a:ext cx="4396679" cy="439667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F7A020">
              <a:alpha val="949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67"/>
          <p:cNvSpPr/>
          <p:nvPr/>
        </p:nvSpPr>
        <p:spPr>
          <a:xfrm rot="2700000">
            <a:off x="5698374" y="3739552"/>
            <a:ext cx="3287654" cy="3287654"/>
          </a:xfrm>
          <a:custGeom>
            <a:rect b="b" l="l" r="r" t="t"/>
            <a:pathLst>
              <a:path extrusionOk="0" h="6548513" w="6548513">
                <a:moveTo>
                  <a:pt x="0" y="0"/>
                </a:moveTo>
                <a:lnTo>
                  <a:pt x="6548513" y="0"/>
                </a:lnTo>
                <a:lnTo>
                  <a:pt x="6548513" y="6548513"/>
                </a:lnTo>
                <a:lnTo>
                  <a:pt x="0" y="6548513"/>
                </a:lnTo>
                <a:lnTo>
                  <a:pt x="0" y="0"/>
                </a:lnTo>
                <a:close/>
              </a:path>
            </a:pathLst>
          </a:custGeom>
          <a:blipFill rotWithShape="1">
            <a:blip r:embed="rId4">
              <a:alphaModFix amt="87000"/>
            </a:blip>
            <a:stretch>
              <a:fillRect b="0" l="0" r="0" t="0"/>
            </a:stretch>
          </a:blipFill>
          <a:ln>
            <a:noFill/>
          </a:ln>
        </p:spPr>
      </p:sp>
      <p:pic>
        <p:nvPicPr>
          <p:cNvPr id="467" name="Google Shape;467;p67"/>
          <p:cNvPicPr preferRelativeResize="0"/>
          <p:nvPr/>
        </p:nvPicPr>
        <p:blipFill>
          <a:blip r:embed="rId5">
            <a:alphaModFix/>
          </a:blip>
          <a:stretch>
            <a:fillRect/>
          </a:stretch>
        </p:blipFill>
        <p:spPr>
          <a:xfrm>
            <a:off x="800100" y="685575"/>
            <a:ext cx="2079544" cy="538162"/>
          </a:xfrm>
          <a:prstGeom prst="rect">
            <a:avLst/>
          </a:prstGeom>
          <a:noFill/>
          <a:ln>
            <a:noFill/>
          </a:ln>
        </p:spPr>
      </p:pic>
      <p:sp>
        <p:nvSpPr>
          <p:cNvPr id="468" name="Google Shape;468;p67"/>
          <p:cNvSpPr/>
          <p:nvPr/>
        </p:nvSpPr>
        <p:spPr>
          <a:xfrm rot="-10091101">
            <a:off x="-1304872" y="-2893312"/>
            <a:ext cx="3278224" cy="3278224"/>
          </a:xfrm>
          <a:custGeom>
            <a:rect b="b" l="l" r="r" t="t"/>
            <a:pathLst>
              <a:path extrusionOk="0" h="6548513" w="6548513">
                <a:moveTo>
                  <a:pt x="0" y="0"/>
                </a:moveTo>
                <a:lnTo>
                  <a:pt x="6548513" y="0"/>
                </a:lnTo>
                <a:lnTo>
                  <a:pt x="6548513" y="6548513"/>
                </a:lnTo>
                <a:lnTo>
                  <a:pt x="0" y="6548513"/>
                </a:lnTo>
                <a:lnTo>
                  <a:pt x="0" y="0"/>
                </a:lnTo>
                <a:close/>
              </a:path>
            </a:pathLst>
          </a:custGeom>
          <a:blipFill rotWithShape="1">
            <a:blip r:embed="rId4">
              <a:alphaModFix amt="87000"/>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8"/>
          <p:cNvSpPr txBox="1"/>
          <p:nvPr>
            <p:ph type="ctrTitle"/>
          </p:nvPr>
        </p:nvSpPr>
        <p:spPr>
          <a:xfrm>
            <a:off x="519000" y="454149"/>
            <a:ext cx="6231600" cy="3936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0"/>
              </a:spcBef>
              <a:spcAft>
                <a:spcPts val="0"/>
              </a:spcAft>
              <a:buClr>
                <a:schemeClr val="lt1"/>
              </a:buClr>
              <a:buSzPts val="1900"/>
              <a:buFont typeface="Verdana"/>
              <a:buNone/>
            </a:pPr>
            <a:r>
              <a:rPr lang="en" sz="3200"/>
              <a:t>ICP &amp; Buyer Personas</a:t>
            </a:r>
            <a:endParaRPr sz="3200"/>
          </a:p>
        </p:txBody>
      </p:sp>
      <p:sp>
        <p:nvSpPr>
          <p:cNvPr id="474" name="Google Shape;474;p68"/>
          <p:cNvSpPr txBox="1"/>
          <p:nvPr>
            <p:ph idx="1" type="body"/>
          </p:nvPr>
        </p:nvSpPr>
        <p:spPr>
          <a:xfrm>
            <a:off x="894750" y="1418225"/>
            <a:ext cx="7354500" cy="28854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800"/>
              <a:buFont typeface="Arial"/>
              <a:buNone/>
            </a:pPr>
            <a:r>
              <a:rPr b="1" lang="en" sz="1400">
                <a:solidFill>
                  <a:schemeClr val="accent2"/>
                </a:solidFill>
                <a:latin typeface="Lato"/>
                <a:ea typeface="Lato"/>
                <a:cs typeface="Lato"/>
                <a:sym typeface="Lato"/>
              </a:rPr>
              <a:t>Buyer Persona</a:t>
            </a:r>
            <a:r>
              <a:rPr b="1" lang="en" sz="1400">
                <a:solidFill>
                  <a:schemeClr val="accent2"/>
                </a:solidFill>
                <a:latin typeface="Lato"/>
                <a:ea typeface="Lato"/>
                <a:cs typeface="Lato"/>
                <a:sym typeface="Lato"/>
              </a:rPr>
              <a:t>s</a:t>
            </a:r>
            <a:br>
              <a:rPr b="1" lang="en" sz="1900">
                <a:solidFill>
                  <a:schemeClr val="accent2"/>
                </a:solidFill>
                <a:latin typeface="Lato"/>
                <a:ea typeface="Lato"/>
                <a:cs typeface="Lato"/>
                <a:sym typeface="Lato"/>
              </a:rPr>
            </a:br>
            <a:r>
              <a:rPr lang="en" sz="1200">
                <a:solidFill>
                  <a:schemeClr val="dk2"/>
                </a:solidFill>
                <a:latin typeface="Lato"/>
                <a:ea typeface="Lato"/>
                <a:cs typeface="Lato"/>
                <a:sym typeface="Lato"/>
              </a:rPr>
              <a:t>are the general representations of the </a:t>
            </a:r>
            <a:r>
              <a:rPr b="1" lang="en" sz="1200">
                <a:solidFill>
                  <a:schemeClr val="dk2"/>
                </a:solidFill>
                <a:latin typeface="Lato"/>
                <a:ea typeface="Lato"/>
                <a:cs typeface="Lato"/>
                <a:sym typeface="Lato"/>
              </a:rPr>
              <a:t>individuals</a:t>
            </a:r>
            <a:r>
              <a:rPr lang="en" sz="1200">
                <a:solidFill>
                  <a:schemeClr val="dk2"/>
                </a:solidFill>
                <a:latin typeface="Lato"/>
                <a:ea typeface="Lato"/>
                <a:cs typeface="Lato"/>
                <a:sym typeface="Lato"/>
              </a:rPr>
              <a:t> we sell into, and how we help them solve their specific challenges in their role. </a:t>
            </a:r>
            <a:r>
              <a:rPr i="1" lang="en" sz="1200">
                <a:solidFill>
                  <a:schemeClr val="dk2"/>
                </a:solidFill>
                <a:latin typeface="Lato"/>
                <a:ea typeface="Lato"/>
                <a:cs typeface="Lato"/>
                <a:sym typeface="Lato"/>
              </a:rPr>
              <a:t>*BPs determine how to best sell to the individuals within the ICP.</a:t>
            </a:r>
            <a:endParaRPr i="1" sz="12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800"/>
              <a:buFont typeface="Arial"/>
              <a:buNone/>
            </a:pPr>
            <a:r>
              <a:t/>
            </a:r>
            <a:endParaRPr i="1" sz="12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800"/>
              <a:buFont typeface="Arial"/>
              <a:buNone/>
            </a:pPr>
            <a:r>
              <a:rPr b="1" lang="en">
                <a:solidFill>
                  <a:schemeClr val="accent2"/>
                </a:solidFill>
                <a:latin typeface="Lato"/>
                <a:ea typeface="Lato"/>
                <a:cs typeface="Lato"/>
                <a:sym typeface="Lato"/>
              </a:rPr>
              <a:t>Tips:</a:t>
            </a:r>
            <a:endParaRPr b="1">
              <a:solidFill>
                <a:schemeClr val="accent2"/>
              </a:solidFill>
              <a:latin typeface="Lato"/>
              <a:ea typeface="Lato"/>
              <a:cs typeface="Lato"/>
              <a:sym typeface="Lato"/>
            </a:endParaRPr>
          </a:p>
          <a:p>
            <a:pPr indent="-304800" lvl="0" marL="457200" rtl="0" algn="l">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You should only have 3-7 buyer personas. People from different departments or titles can all fall under the same buyer persona. To do buyer personas well, group them by individuals who have shared challenges that your product solves. </a:t>
            </a:r>
            <a:endParaRPr sz="1200">
              <a:solidFill>
                <a:schemeClr val="dk2"/>
              </a:solidFill>
              <a:latin typeface="Lato"/>
              <a:ea typeface="Lato"/>
              <a:cs typeface="Lato"/>
              <a:sym typeface="Lato"/>
            </a:endParaRPr>
          </a:p>
          <a:p>
            <a:pPr indent="-304800" lvl="0" marL="457200" rtl="0" algn="l">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Don’t forget to think about who is not a buyer. You can even include a section describing criteria that would qualify a buyer out. </a:t>
            </a:r>
            <a:endParaRPr sz="12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800"/>
              <a:buFont typeface="Arial"/>
              <a:buNone/>
            </a:pPr>
            <a:r>
              <a:t/>
            </a:r>
            <a:endParaRPr i="1" sz="1200">
              <a:solidFill>
                <a:schemeClr val="dk2"/>
              </a:solidFill>
              <a:latin typeface="Lato"/>
              <a:ea typeface="Lato"/>
              <a:cs typeface="Lato"/>
              <a:sym typeface="Lato"/>
            </a:endParaRPr>
          </a:p>
        </p:txBody>
      </p:sp>
      <p:sp>
        <p:nvSpPr>
          <p:cNvPr id="475" name="Google Shape;475;p6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481" name="Google Shape;481;p69"/>
          <p:cNvSpPr txBox="1"/>
          <p:nvPr>
            <p:ph type="ctrTitle"/>
          </p:nvPr>
        </p:nvSpPr>
        <p:spPr>
          <a:xfrm>
            <a:off x="486619" y="559238"/>
            <a:ext cx="8481000" cy="525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2300"/>
              <a:buNone/>
            </a:pPr>
            <a:r>
              <a:rPr lang="en"/>
              <a:t>[Company Name] Buyer Personas</a:t>
            </a:r>
            <a:endParaRPr/>
          </a:p>
        </p:txBody>
      </p:sp>
      <p:sp>
        <p:nvSpPr>
          <p:cNvPr id="482" name="Google Shape;482;p69"/>
          <p:cNvSpPr txBox="1"/>
          <p:nvPr>
            <p:ph type="ctrTitle"/>
          </p:nvPr>
        </p:nvSpPr>
        <p:spPr>
          <a:xfrm>
            <a:off x="976214" y="1513575"/>
            <a:ext cx="4986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1.</a:t>
            </a:r>
            <a:endParaRPr>
              <a:solidFill>
                <a:srgbClr val="444444"/>
              </a:solidFill>
            </a:endParaRPr>
          </a:p>
        </p:txBody>
      </p:sp>
      <p:sp>
        <p:nvSpPr>
          <p:cNvPr id="483" name="Google Shape;483;p69"/>
          <p:cNvSpPr txBox="1"/>
          <p:nvPr>
            <p:ph type="ctrTitle"/>
          </p:nvPr>
        </p:nvSpPr>
        <p:spPr>
          <a:xfrm>
            <a:off x="976214" y="2157764"/>
            <a:ext cx="4986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2.</a:t>
            </a:r>
            <a:endParaRPr>
              <a:solidFill>
                <a:srgbClr val="444444"/>
              </a:solidFill>
            </a:endParaRPr>
          </a:p>
        </p:txBody>
      </p:sp>
      <p:sp>
        <p:nvSpPr>
          <p:cNvPr id="484" name="Google Shape;484;p69"/>
          <p:cNvSpPr txBox="1"/>
          <p:nvPr>
            <p:ph type="ctrTitle"/>
          </p:nvPr>
        </p:nvSpPr>
        <p:spPr>
          <a:xfrm>
            <a:off x="976214" y="2801954"/>
            <a:ext cx="4986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3.</a:t>
            </a:r>
            <a:endParaRPr>
              <a:solidFill>
                <a:srgbClr val="444444"/>
              </a:solidFill>
            </a:endParaRPr>
          </a:p>
        </p:txBody>
      </p:sp>
      <p:sp>
        <p:nvSpPr>
          <p:cNvPr id="485" name="Google Shape;485;p69"/>
          <p:cNvSpPr txBox="1"/>
          <p:nvPr/>
        </p:nvSpPr>
        <p:spPr>
          <a:xfrm>
            <a:off x="1600150" y="2206275"/>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1100"/>
              <a:buFont typeface="Arial"/>
              <a:buNone/>
            </a:pPr>
            <a:r>
              <a:rPr b="1" lang="en">
                <a:solidFill>
                  <a:srgbClr val="444444"/>
                </a:solidFill>
                <a:latin typeface="Lato"/>
                <a:ea typeface="Lato"/>
                <a:cs typeface="Lato"/>
                <a:sym typeface="Lato"/>
              </a:rPr>
              <a:t>[Name of Buyer Persona 2]</a:t>
            </a:r>
            <a:endParaRPr b="1" sz="1400">
              <a:solidFill>
                <a:srgbClr val="444444"/>
              </a:solidFill>
              <a:latin typeface="Lato"/>
              <a:ea typeface="Lato"/>
              <a:cs typeface="Lato"/>
              <a:sym typeface="Lato"/>
            </a:endParaRPr>
          </a:p>
        </p:txBody>
      </p:sp>
      <p:sp>
        <p:nvSpPr>
          <p:cNvPr id="486" name="Google Shape;486;p69"/>
          <p:cNvSpPr txBox="1"/>
          <p:nvPr/>
        </p:nvSpPr>
        <p:spPr>
          <a:xfrm>
            <a:off x="1600150" y="2834300"/>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1100"/>
              <a:buFont typeface="Arial"/>
              <a:buNone/>
            </a:pPr>
            <a:r>
              <a:rPr b="1" lang="en">
                <a:solidFill>
                  <a:srgbClr val="444444"/>
                </a:solidFill>
                <a:latin typeface="Lato"/>
                <a:ea typeface="Lato"/>
                <a:cs typeface="Lato"/>
                <a:sym typeface="Lato"/>
              </a:rPr>
              <a:t>[Name of Buyer Persona 3]</a:t>
            </a:r>
            <a:endParaRPr b="1" sz="1400">
              <a:solidFill>
                <a:srgbClr val="444444"/>
              </a:solidFill>
              <a:latin typeface="Lato"/>
              <a:ea typeface="Lato"/>
              <a:cs typeface="Lato"/>
              <a:sym typeface="Lato"/>
            </a:endParaRPr>
          </a:p>
        </p:txBody>
      </p:sp>
      <p:sp>
        <p:nvSpPr>
          <p:cNvPr id="487" name="Google Shape;487;p69"/>
          <p:cNvSpPr txBox="1"/>
          <p:nvPr>
            <p:ph idx="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488" name="Google Shape;488;p69"/>
          <p:cNvSpPr txBox="1"/>
          <p:nvPr>
            <p:ph idx="4" type="ctrTitle"/>
          </p:nvPr>
        </p:nvSpPr>
        <p:spPr>
          <a:xfrm>
            <a:off x="486619" y="319575"/>
            <a:ext cx="8186700" cy="3021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Table of Contents</a:t>
            </a:r>
            <a:endParaRPr/>
          </a:p>
        </p:txBody>
      </p:sp>
      <p:sp>
        <p:nvSpPr>
          <p:cNvPr id="489" name="Google Shape;489;p69"/>
          <p:cNvSpPr txBox="1"/>
          <p:nvPr/>
        </p:nvSpPr>
        <p:spPr>
          <a:xfrm>
            <a:off x="1600150" y="1578250"/>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a:solidFill>
                  <a:srgbClr val="444444"/>
                </a:solidFill>
                <a:latin typeface="Lato"/>
                <a:ea typeface="Lato"/>
                <a:cs typeface="Lato"/>
                <a:sym typeface="Lato"/>
              </a:rPr>
              <a:t>[Name of Buyer Persona 1]</a:t>
            </a:r>
            <a:endParaRPr b="1">
              <a:solidFill>
                <a:srgbClr val="444444"/>
              </a:solidFill>
              <a:latin typeface="Lato"/>
              <a:ea typeface="Lato"/>
              <a:cs typeface="Lato"/>
              <a:sym typeface="Lato"/>
            </a:endParaRPr>
          </a:p>
        </p:txBody>
      </p:sp>
      <p:sp>
        <p:nvSpPr>
          <p:cNvPr id="490" name="Google Shape;490;p69"/>
          <p:cNvSpPr txBox="1"/>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sz="1000">
                <a:solidFill>
                  <a:srgbClr val="000000"/>
                </a:solidFill>
              </a:rPr>
              <a:t>‹#›</a:t>
            </a:fld>
            <a:endParaRPr sz="1000">
              <a:solidFill>
                <a:srgbClr val="000000"/>
              </a:solidFill>
            </a:endParaRPr>
          </a:p>
        </p:txBody>
      </p:sp>
      <p:sp>
        <p:nvSpPr>
          <p:cNvPr id="491" name="Google Shape;491;p69"/>
          <p:cNvSpPr txBox="1"/>
          <p:nvPr>
            <p:ph type="ctrTitle"/>
          </p:nvPr>
        </p:nvSpPr>
        <p:spPr>
          <a:xfrm>
            <a:off x="911975" y="3446150"/>
            <a:ext cx="6270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4.</a:t>
            </a:r>
            <a:endParaRPr>
              <a:solidFill>
                <a:srgbClr val="444444"/>
              </a:solidFill>
            </a:endParaRPr>
          </a:p>
        </p:txBody>
      </p:sp>
      <p:sp>
        <p:nvSpPr>
          <p:cNvPr id="492" name="Google Shape;492;p69"/>
          <p:cNvSpPr txBox="1"/>
          <p:nvPr/>
        </p:nvSpPr>
        <p:spPr>
          <a:xfrm>
            <a:off x="1600150" y="3462325"/>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1100"/>
              <a:buFont typeface="Arial"/>
              <a:buNone/>
            </a:pPr>
            <a:r>
              <a:rPr b="1" lang="en">
                <a:solidFill>
                  <a:srgbClr val="444444"/>
                </a:solidFill>
                <a:latin typeface="Lato"/>
                <a:ea typeface="Lato"/>
                <a:cs typeface="Lato"/>
                <a:sym typeface="Lato"/>
              </a:rPr>
              <a:t>[Name of Buyer Persona 4]</a:t>
            </a:r>
            <a:endParaRPr b="1" sz="1400">
              <a:solidFill>
                <a:srgbClr val="444444"/>
              </a:solidFill>
              <a:latin typeface="Lato"/>
              <a:ea typeface="Lato"/>
              <a:cs typeface="Lato"/>
              <a:sym typeface="Lato"/>
            </a:endParaRPr>
          </a:p>
        </p:txBody>
      </p:sp>
      <p:sp>
        <p:nvSpPr>
          <p:cNvPr id="493" name="Google Shape;493;p69"/>
          <p:cNvSpPr txBox="1"/>
          <p:nvPr>
            <p:ph type="ctrTitle"/>
          </p:nvPr>
        </p:nvSpPr>
        <p:spPr>
          <a:xfrm>
            <a:off x="4324239" y="1513575"/>
            <a:ext cx="4986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5</a:t>
            </a:r>
            <a:r>
              <a:rPr lang="en">
                <a:solidFill>
                  <a:srgbClr val="444444"/>
                </a:solidFill>
              </a:rPr>
              <a:t>.</a:t>
            </a:r>
            <a:endParaRPr>
              <a:solidFill>
                <a:srgbClr val="444444"/>
              </a:solidFill>
            </a:endParaRPr>
          </a:p>
        </p:txBody>
      </p:sp>
      <p:sp>
        <p:nvSpPr>
          <p:cNvPr id="494" name="Google Shape;494;p69"/>
          <p:cNvSpPr txBox="1"/>
          <p:nvPr>
            <p:ph type="ctrTitle"/>
          </p:nvPr>
        </p:nvSpPr>
        <p:spPr>
          <a:xfrm>
            <a:off x="4274152" y="2157775"/>
            <a:ext cx="5487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6</a:t>
            </a:r>
            <a:r>
              <a:rPr lang="en">
                <a:solidFill>
                  <a:srgbClr val="444444"/>
                </a:solidFill>
              </a:rPr>
              <a:t>.</a:t>
            </a:r>
            <a:endParaRPr>
              <a:solidFill>
                <a:srgbClr val="444444"/>
              </a:solidFill>
            </a:endParaRPr>
          </a:p>
        </p:txBody>
      </p:sp>
      <p:sp>
        <p:nvSpPr>
          <p:cNvPr id="495" name="Google Shape;495;p69"/>
          <p:cNvSpPr txBox="1"/>
          <p:nvPr>
            <p:ph type="ctrTitle"/>
          </p:nvPr>
        </p:nvSpPr>
        <p:spPr>
          <a:xfrm>
            <a:off x="4324239" y="2801954"/>
            <a:ext cx="498600" cy="475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solidFill>
                  <a:srgbClr val="444444"/>
                </a:solidFill>
              </a:rPr>
              <a:t>7</a:t>
            </a:r>
            <a:r>
              <a:rPr lang="en">
                <a:solidFill>
                  <a:srgbClr val="444444"/>
                </a:solidFill>
              </a:rPr>
              <a:t>.</a:t>
            </a:r>
            <a:endParaRPr>
              <a:solidFill>
                <a:srgbClr val="444444"/>
              </a:solidFill>
            </a:endParaRPr>
          </a:p>
        </p:txBody>
      </p:sp>
      <p:sp>
        <p:nvSpPr>
          <p:cNvPr id="496" name="Google Shape;496;p69"/>
          <p:cNvSpPr txBox="1"/>
          <p:nvPr/>
        </p:nvSpPr>
        <p:spPr>
          <a:xfrm>
            <a:off x="4948175" y="2206275"/>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a:solidFill>
                  <a:srgbClr val="444444"/>
                </a:solidFill>
                <a:latin typeface="Lato"/>
                <a:ea typeface="Lato"/>
                <a:cs typeface="Lato"/>
                <a:sym typeface="Lato"/>
              </a:rPr>
              <a:t>[Name of Buyer Persona 6]</a:t>
            </a:r>
            <a:endParaRPr b="1" sz="1400">
              <a:solidFill>
                <a:srgbClr val="444444"/>
              </a:solidFill>
              <a:latin typeface="Lato"/>
              <a:ea typeface="Lato"/>
              <a:cs typeface="Lato"/>
              <a:sym typeface="Lato"/>
            </a:endParaRPr>
          </a:p>
        </p:txBody>
      </p:sp>
      <p:sp>
        <p:nvSpPr>
          <p:cNvPr id="497" name="Google Shape;497;p69"/>
          <p:cNvSpPr txBox="1"/>
          <p:nvPr/>
        </p:nvSpPr>
        <p:spPr>
          <a:xfrm>
            <a:off x="4948175" y="2834300"/>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a:solidFill>
                  <a:srgbClr val="444444"/>
                </a:solidFill>
                <a:latin typeface="Lato"/>
                <a:ea typeface="Lato"/>
                <a:cs typeface="Lato"/>
                <a:sym typeface="Lato"/>
              </a:rPr>
              <a:t>[Name of Buyer Persona 7]</a:t>
            </a:r>
            <a:endParaRPr b="1" sz="1400">
              <a:solidFill>
                <a:srgbClr val="444444"/>
              </a:solidFill>
              <a:latin typeface="Lato"/>
              <a:ea typeface="Lato"/>
              <a:cs typeface="Lato"/>
              <a:sym typeface="Lato"/>
            </a:endParaRPr>
          </a:p>
        </p:txBody>
      </p:sp>
      <p:sp>
        <p:nvSpPr>
          <p:cNvPr id="498" name="Google Shape;498;p69"/>
          <p:cNvSpPr txBox="1"/>
          <p:nvPr/>
        </p:nvSpPr>
        <p:spPr>
          <a:xfrm>
            <a:off x="4948175" y="1578250"/>
            <a:ext cx="2437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1100"/>
              <a:buFont typeface="Arial"/>
              <a:buNone/>
            </a:pPr>
            <a:r>
              <a:rPr b="1" lang="en">
                <a:solidFill>
                  <a:srgbClr val="444444"/>
                </a:solidFill>
                <a:latin typeface="Lato"/>
                <a:ea typeface="Lato"/>
                <a:cs typeface="Lato"/>
                <a:sym typeface="Lato"/>
              </a:rPr>
              <a:t>[Name of Buyer Persona 5]</a:t>
            </a:r>
            <a:endParaRPr b="1">
              <a:solidFill>
                <a:srgbClr val="444444"/>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0"/>
          <p:cNvSpPr txBox="1"/>
          <p:nvPr>
            <p:ph type="title"/>
          </p:nvPr>
        </p:nvSpPr>
        <p:spPr>
          <a:xfrm>
            <a:off x="543356" y="410760"/>
            <a:ext cx="8393100" cy="38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100"/>
              <a:buNone/>
            </a:pPr>
            <a:r>
              <a:rPr b="1" lang="en" sz="2000">
                <a:latin typeface="Inter"/>
                <a:ea typeface="Inter"/>
                <a:cs typeface="Inter"/>
                <a:sym typeface="Inter"/>
              </a:rPr>
              <a:t>[Buyer Persona 1]</a:t>
            </a:r>
            <a:endParaRPr b="1" sz="2000">
              <a:solidFill>
                <a:schemeClr val="accent5"/>
              </a:solidFill>
              <a:latin typeface="Inter"/>
              <a:ea typeface="Inter"/>
              <a:cs typeface="Inter"/>
              <a:sym typeface="Inter"/>
            </a:endParaRPr>
          </a:p>
        </p:txBody>
      </p:sp>
      <p:sp>
        <p:nvSpPr>
          <p:cNvPr id="504" name="Google Shape;504;p70"/>
          <p:cNvSpPr/>
          <p:nvPr/>
        </p:nvSpPr>
        <p:spPr>
          <a:xfrm>
            <a:off x="590425" y="2087850"/>
            <a:ext cx="1436400" cy="2729100"/>
          </a:xfrm>
          <a:prstGeom prst="rect">
            <a:avLst/>
          </a:prstGeom>
          <a:no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Age</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X years old</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Education leve</a:t>
            </a:r>
            <a:r>
              <a:rPr lang="en" sz="800">
                <a:solidFill>
                  <a:schemeClr val="dk1"/>
                </a:solidFill>
                <a:latin typeface="Inter"/>
                <a:ea typeface="Inter"/>
                <a:cs typeface="Inter"/>
                <a:sym typeface="Inter"/>
              </a:rPr>
              <a:t>l</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Social Networks</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Industry</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Lorem ipsum</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Organization Size</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Report to</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t/>
            </a:r>
            <a:endParaRPr sz="1100">
              <a:latin typeface="Inter"/>
              <a:ea typeface="Inter"/>
              <a:cs typeface="Inter"/>
              <a:sym typeface="Inter"/>
            </a:endParaRPr>
          </a:p>
        </p:txBody>
      </p:sp>
      <p:sp>
        <p:nvSpPr>
          <p:cNvPr id="505" name="Google Shape;505;p70"/>
          <p:cNvSpPr/>
          <p:nvPr/>
        </p:nvSpPr>
        <p:spPr>
          <a:xfrm>
            <a:off x="4394450" y="889653"/>
            <a:ext cx="2150400" cy="9135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DEPARTMENTS</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Lorem ipsum</a:t>
            </a:r>
            <a:endParaRPr sz="9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t/>
            </a:r>
            <a:endParaRPr sz="1100">
              <a:latin typeface="Inter"/>
              <a:ea typeface="Inter"/>
              <a:cs typeface="Inter"/>
              <a:sym typeface="Inter"/>
            </a:endParaRPr>
          </a:p>
        </p:txBody>
      </p:sp>
      <p:sp>
        <p:nvSpPr>
          <p:cNvPr id="506" name="Google Shape;506;p70"/>
          <p:cNvSpPr/>
          <p:nvPr/>
        </p:nvSpPr>
        <p:spPr>
          <a:xfrm>
            <a:off x="2129825" y="889662"/>
            <a:ext cx="2150400" cy="24342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JOB RESPONSIBILITIES</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1100">
              <a:solidFill>
                <a:srgbClr val="4A86E8"/>
              </a:solidFill>
              <a:latin typeface="Inter"/>
              <a:ea typeface="Inter"/>
              <a:cs typeface="Inter"/>
              <a:sym typeface="Inter"/>
            </a:endParaRPr>
          </a:p>
          <a:p>
            <a:pPr indent="-107950" lvl="0" marL="17145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0" lvl="0" marL="171450" rtl="0" algn="l">
              <a:spcBef>
                <a:spcPts val="0"/>
              </a:spcBef>
              <a:spcAft>
                <a:spcPts val="0"/>
              </a:spcAft>
              <a:buNone/>
            </a:pPr>
            <a:r>
              <a:t/>
            </a:r>
            <a:endParaRPr sz="800">
              <a:solidFill>
                <a:schemeClr val="dk1"/>
              </a:solidFill>
              <a:latin typeface="Inter"/>
              <a:ea typeface="Inter"/>
              <a:cs typeface="Inter"/>
              <a:sym typeface="Inter"/>
            </a:endParaRPr>
          </a:p>
          <a:p>
            <a:pPr indent="-107950" lvl="0" marL="17145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p:txBody>
      </p:sp>
      <p:sp>
        <p:nvSpPr>
          <p:cNvPr id="507" name="Google Shape;507;p70"/>
          <p:cNvSpPr/>
          <p:nvPr/>
        </p:nvSpPr>
        <p:spPr>
          <a:xfrm>
            <a:off x="6659075" y="889650"/>
            <a:ext cx="2150400" cy="39273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GOALS AND OBJECTIVES</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1100">
              <a:solidFill>
                <a:srgbClr val="4A86E8"/>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165100" lvl="0" marL="2286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165100" lvl="0" marL="2286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p:txBody>
      </p:sp>
      <p:sp>
        <p:nvSpPr>
          <p:cNvPr id="508" name="Google Shape;508;p70"/>
          <p:cNvSpPr/>
          <p:nvPr/>
        </p:nvSpPr>
        <p:spPr>
          <a:xfrm>
            <a:off x="2107075" y="3405450"/>
            <a:ext cx="2150400" cy="1411500"/>
          </a:xfrm>
          <a:prstGeom prst="rect">
            <a:avLst/>
          </a:prstGeom>
          <a:no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TOOLS THEY NEED </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800">
              <a:solidFill>
                <a:srgbClr val="4A86E8"/>
              </a:solidFill>
              <a:latin typeface="Inter"/>
              <a:ea typeface="Inter"/>
              <a:cs typeface="Inter"/>
              <a:sym typeface="Inter"/>
            </a:endParaRPr>
          </a:p>
          <a:p>
            <a:pPr indent="-222250" lvl="0" marL="342900" rtl="0" algn="l">
              <a:spcBef>
                <a:spcPts val="0"/>
              </a:spcBef>
              <a:spcAft>
                <a:spcPts val="0"/>
              </a:spcAft>
              <a:buClr>
                <a:schemeClr val="dk1"/>
              </a:buClr>
              <a:buSzPts val="9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Lorem ipsum</a:t>
            </a:r>
            <a:endParaRPr sz="800">
              <a:solidFill>
                <a:schemeClr val="dk1"/>
              </a:solidFill>
              <a:latin typeface="Inter"/>
              <a:ea typeface="Inter"/>
              <a:cs typeface="Inter"/>
              <a:sym typeface="Inter"/>
            </a:endParaRPr>
          </a:p>
        </p:txBody>
      </p:sp>
      <p:sp>
        <p:nvSpPr>
          <p:cNvPr id="509" name="Google Shape;509;p70"/>
          <p:cNvSpPr/>
          <p:nvPr/>
        </p:nvSpPr>
        <p:spPr>
          <a:xfrm>
            <a:off x="4394450" y="1922301"/>
            <a:ext cx="2150400" cy="28947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KPIs</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1100">
              <a:solidFill>
                <a:srgbClr val="4A86E8"/>
              </a:solidFill>
              <a:latin typeface="Inter"/>
              <a:ea typeface="Inter"/>
              <a:cs typeface="Inter"/>
              <a:sym typeface="Inter"/>
            </a:endParaRPr>
          </a:p>
          <a:p>
            <a:pPr indent="-285750" lvl="0" marL="457200" rtl="0" algn="l">
              <a:spcBef>
                <a:spcPts val="0"/>
              </a:spcBef>
              <a:spcAft>
                <a:spcPts val="0"/>
              </a:spcAft>
              <a:buClr>
                <a:schemeClr val="dk1"/>
              </a:buClr>
              <a:buSzPts val="900"/>
              <a:buFont typeface="Inter"/>
              <a:buChar char="●"/>
            </a:pPr>
            <a:r>
              <a:rPr lang="en" sz="800">
                <a:solidFill>
                  <a:schemeClr val="dk1"/>
                </a:solidFill>
                <a:latin typeface="Inter"/>
                <a:ea typeface="Inter"/>
                <a:cs typeface="Inter"/>
                <a:sym typeface="Inter"/>
              </a:rPr>
              <a:t>Lorem ipsum</a:t>
            </a:r>
            <a:endParaRPr sz="900">
              <a:solidFill>
                <a:schemeClr val="dk1"/>
              </a:solidFill>
              <a:latin typeface="Inter"/>
              <a:ea typeface="Inter"/>
              <a:cs typeface="Inter"/>
              <a:sym typeface="Inter"/>
            </a:endParaRPr>
          </a:p>
          <a:p>
            <a:pPr indent="0" lvl="0" marL="0" rtl="0" algn="l">
              <a:spcBef>
                <a:spcPts val="0"/>
              </a:spcBef>
              <a:spcAft>
                <a:spcPts val="0"/>
              </a:spcAft>
              <a:buNone/>
            </a:pPr>
            <a:r>
              <a:t/>
            </a:r>
            <a:endParaRPr sz="900">
              <a:solidFill>
                <a:schemeClr val="dk1"/>
              </a:solidFill>
              <a:latin typeface="Inter"/>
              <a:ea typeface="Inter"/>
              <a:cs typeface="Inter"/>
              <a:sym typeface="Inter"/>
            </a:endParaRPr>
          </a:p>
          <a:p>
            <a:pPr indent="-285750" lvl="0" marL="457200" rtl="0" algn="l">
              <a:spcBef>
                <a:spcPts val="0"/>
              </a:spcBef>
              <a:spcAft>
                <a:spcPts val="0"/>
              </a:spcAft>
              <a:buClr>
                <a:schemeClr val="dk1"/>
              </a:buClr>
              <a:buSzPts val="900"/>
              <a:buFont typeface="Inter"/>
              <a:buChar char="●"/>
            </a:pPr>
            <a:r>
              <a:rPr lang="en" sz="800">
                <a:solidFill>
                  <a:schemeClr val="dk1"/>
                </a:solidFill>
                <a:latin typeface="Inter"/>
                <a:ea typeface="Inter"/>
                <a:cs typeface="Inter"/>
                <a:sym typeface="Inter"/>
              </a:rPr>
              <a:t>Lorem ipsum</a:t>
            </a:r>
            <a:endParaRPr sz="900">
              <a:solidFill>
                <a:schemeClr val="dk1"/>
              </a:solidFill>
              <a:latin typeface="Inter"/>
              <a:ea typeface="Inter"/>
              <a:cs typeface="Inter"/>
              <a:sym typeface="Inter"/>
            </a:endParaRPr>
          </a:p>
          <a:p>
            <a:pPr indent="0" lvl="0" marL="457200" rtl="0" algn="l">
              <a:spcBef>
                <a:spcPts val="0"/>
              </a:spcBef>
              <a:spcAft>
                <a:spcPts val="0"/>
              </a:spcAft>
              <a:buNone/>
            </a:pPr>
            <a:r>
              <a:t/>
            </a:r>
            <a:endParaRPr sz="900">
              <a:solidFill>
                <a:schemeClr val="dk1"/>
              </a:solidFill>
              <a:latin typeface="Inter"/>
              <a:ea typeface="Inter"/>
              <a:cs typeface="Inter"/>
              <a:sym typeface="Inter"/>
            </a:endParaRPr>
          </a:p>
          <a:p>
            <a:pPr indent="-285750" lvl="0" marL="457200" rtl="0" algn="l">
              <a:spcBef>
                <a:spcPts val="0"/>
              </a:spcBef>
              <a:spcAft>
                <a:spcPts val="0"/>
              </a:spcAft>
              <a:buClr>
                <a:schemeClr val="dk1"/>
              </a:buClr>
              <a:buSzPts val="900"/>
              <a:buFont typeface="Inter"/>
              <a:buChar char="●"/>
            </a:pPr>
            <a:r>
              <a:rPr lang="en" sz="800">
                <a:solidFill>
                  <a:schemeClr val="dk1"/>
                </a:solidFill>
                <a:latin typeface="Inter"/>
                <a:ea typeface="Inter"/>
                <a:cs typeface="Inter"/>
                <a:sym typeface="Inter"/>
              </a:rPr>
              <a:t>Lorem ipsum</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9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t/>
            </a:r>
            <a:endParaRPr sz="1100">
              <a:latin typeface="Inter"/>
              <a:ea typeface="Inter"/>
              <a:cs typeface="Inter"/>
              <a:sym typeface="Inter"/>
            </a:endParaRPr>
          </a:p>
        </p:txBody>
      </p:sp>
      <p:sp>
        <p:nvSpPr>
          <p:cNvPr id="510" name="Google Shape;510;p70"/>
          <p:cNvSpPr/>
          <p:nvPr/>
        </p:nvSpPr>
        <p:spPr>
          <a:xfrm>
            <a:off x="703975" y="859450"/>
            <a:ext cx="1209300" cy="116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rgbClr val="333333"/>
                </a:solidFill>
                <a:highlight>
                  <a:srgbClr val="FFFFFF"/>
                </a:highlight>
                <a:latin typeface="Inter"/>
                <a:ea typeface="Inter"/>
                <a:cs typeface="Inter"/>
                <a:sym typeface="Inter"/>
              </a:rPr>
              <a:t>👩‍🏫</a:t>
            </a:r>
            <a:endParaRPr sz="5000">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1"/>
          <p:cNvSpPr/>
          <p:nvPr/>
        </p:nvSpPr>
        <p:spPr>
          <a:xfrm>
            <a:off x="680500" y="1158700"/>
            <a:ext cx="3984000" cy="3699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chemeClr val="accent2"/>
                </a:solidFill>
                <a:latin typeface="Inter"/>
                <a:ea typeface="Inter"/>
                <a:cs typeface="Inter"/>
                <a:sym typeface="Inter"/>
              </a:rPr>
              <a:t>Their Pain</a:t>
            </a:r>
            <a:endParaRPr b="1">
              <a:solidFill>
                <a:schemeClr val="accent2"/>
              </a:solidFill>
              <a:latin typeface="Inter"/>
              <a:ea typeface="Inter"/>
              <a:cs typeface="Inter"/>
              <a:sym typeface="Inter"/>
            </a:endParaRPr>
          </a:p>
          <a:p>
            <a:pPr indent="0" lvl="0" marL="0" rtl="0" algn="l">
              <a:spcBef>
                <a:spcPts val="0"/>
              </a:spcBef>
              <a:spcAft>
                <a:spcPts val="0"/>
              </a:spcAft>
              <a:buNone/>
            </a:pPr>
            <a:r>
              <a:t/>
            </a:r>
            <a:endParaRPr>
              <a:solidFill>
                <a:schemeClr val="dk1"/>
              </a:solidFill>
              <a:latin typeface="Inter"/>
              <a:ea typeface="Inter"/>
              <a:cs typeface="Inter"/>
              <a:sym typeface="Inter"/>
            </a:endParaRPr>
          </a:p>
          <a:p>
            <a:pPr indent="-190500" lvl="0" marL="228600" rtl="0" algn="l">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a:t>
            </a:r>
            <a:endParaRPr sz="1200">
              <a:solidFill>
                <a:schemeClr val="dk1"/>
              </a:solidFill>
              <a:latin typeface="Inter"/>
              <a:ea typeface="Inter"/>
              <a:cs typeface="Inter"/>
              <a:sym typeface="Inter"/>
            </a:endParaRPr>
          </a:p>
          <a:p>
            <a:pPr indent="0" lvl="0" marL="228600" rtl="0" algn="l">
              <a:spcBef>
                <a:spcPts val="0"/>
              </a:spcBef>
              <a:spcAft>
                <a:spcPts val="0"/>
              </a:spcAft>
              <a:buNone/>
            </a:pPr>
            <a:r>
              <a:t/>
            </a:r>
            <a:endParaRPr sz="1200">
              <a:solidFill>
                <a:schemeClr val="dk1"/>
              </a:solidFill>
              <a:latin typeface="Inter"/>
              <a:ea typeface="Inter"/>
              <a:cs typeface="Inter"/>
              <a:sym typeface="Inter"/>
            </a:endParaRPr>
          </a:p>
          <a:p>
            <a:pPr indent="-190500" lvl="0" marL="228600" rtl="0" algn="l">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a:t>
            </a:r>
            <a:endParaRPr sz="1200">
              <a:solidFill>
                <a:schemeClr val="dk1"/>
              </a:solidFill>
              <a:latin typeface="Inter"/>
              <a:ea typeface="Inter"/>
              <a:cs typeface="Inter"/>
              <a:sym typeface="Inter"/>
            </a:endParaRPr>
          </a:p>
          <a:p>
            <a:pPr indent="0" lvl="0" marL="228600" rtl="0" algn="l">
              <a:spcBef>
                <a:spcPts val="0"/>
              </a:spcBef>
              <a:spcAft>
                <a:spcPts val="0"/>
              </a:spcAft>
              <a:buNone/>
            </a:pPr>
            <a:r>
              <a:t/>
            </a:r>
            <a:endParaRPr sz="1200">
              <a:solidFill>
                <a:schemeClr val="dk1"/>
              </a:solidFill>
              <a:latin typeface="Inter"/>
              <a:ea typeface="Inter"/>
              <a:cs typeface="Inter"/>
              <a:sym typeface="Inter"/>
            </a:endParaRPr>
          </a:p>
          <a:p>
            <a:pPr indent="-190500" lvl="0" marL="228600" rtl="0" algn="l">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a:t>
            </a:r>
            <a:endParaRPr sz="1200">
              <a:solidFill>
                <a:schemeClr val="dk1"/>
              </a:solidFill>
              <a:latin typeface="Inter"/>
              <a:ea typeface="Inter"/>
              <a:cs typeface="Inter"/>
              <a:sym typeface="Inter"/>
            </a:endParaRPr>
          </a:p>
        </p:txBody>
      </p:sp>
      <p:sp>
        <p:nvSpPr>
          <p:cNvPr id="516" name="Google Shape;516;p71"/>
          <p:cNvSpPr txBox="1"/>
          <p:nvPr>
            <p:ph type="title"/>
          </p:nvPr>
        </p:nvSpPr>
        <p:spPr>
          <a:xfrm>
            <a:off x="543356" y="410760"/>
            <a:ext cx="8393100" cy="38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100"/>
              <a:buNone/>
            </a:pPr>
            <a:r>
              <a:rPr b="1" lang="en" sz="2000">
                <a:solidFill>
                  <a:schemeClr val="dk1"/>
                </a:solidFill>
                <a:latin typeface="Inter"/>
                <a:ea typeface="Inter"/>
                <a:cs typeface="Inter"/>
                <a:sym typeface="Inter"/>
              </a:rPr>
              <a:t>Persona’s Pain &amp; The [Company Name] Remedy</a:t>
            </a:r>
            <a:endParaRPr b="1" sz="2000">
              <a:solidFill>
                <a:schemeClr val="accent5"/>
              </a:solidFill>
              <a:latin typeface="Inter"/>
              <a:ea typeface="Inter"/>
              <a:cs typeface="Inter"/>
              <a:sym typeface="Inter"/>
            </a:endParaRPr>
          </a:p>
        </p:txBody>
      </p:sp>
      <p:sp>
        <p:nvSpPr>
          <p:cNvPr id="517" name="Google Shape;517;p71"/>
          <p:cNvSpPr/>
          <p:nvPr/>
        </p:nvSpPr>
        <p:spPr>
          <a:xfrm>
            <a:off x="4887325" y="1158700"/>
            <a:ext cx="3984000" cy="3699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chemeClr val="accent4"/>
                </a:solidFill>
                <a:latin typeface="Inter"/>
                <a:ea typeface="Inter"/>
                <a:cs typeface="Inter"/>
                <a:sym typeface="Inter"/>
              </a:rPr>
              <a:t>Our Pain Relief</a:t>
            </a:r>
            <a:endParaRPr b="1">
              <a:solidFill>
                <a:schemeClr val="accent4"/>
              </a:solidFill>
              <a:latin typeface="Inter"/>
              <a:ea typeface="Inter"/>
              <a:cs typeface="Inter"/>
              <a:sym typeface="Inter"/>
            </a:endParaRPr>
          </a:p>
          <a:p>
            <a:pPr indent="0" lvl="0" marL="0" rtl="0" algn="l">
              <a:spcBef>
                <a:spcPts val="0"/>
              </a:spcBef>
              <a:spcAft>
                <a:spcPts val="0"/>
              </a:spcAft>
              <a:buNone/>
            </a:pPr>
            <a:r>
              <a:t/>
            </a:r>
            <a:endParaRPr>
              <a:solidFill>
                <a:schemeClr val="dk1"/>
              </a:solidFill>
              <a:latin typeface="Inter"/>
              <a:ea typeface="Inter"/>
              <a:cs typeface="Inter"/>
              <a:sym typeface="Inter"/>
            </a:endParaRPr>
          </a:p>
          <a:p>
            <a:pPr indent="-190500" lvl="0" marL="228600" rtl="0" algn="l">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a:t>
            </a:r>
            <a:endParaRPr sz="1200">
              <a:solidFill>
                <a:schemeClr val="dk1"/>
              </a:solidFill>
              <a:latin typeface="Inter"/>
              <a:ea typeface="Inter"/>
              <a:cs typeface="Inter"/>
              <a:sym typeface="Inter"/>
            </a:endParaRPr>
          </a:p>
          <a:p>
            <a:pPr indent="0" lvl="0" marL="228600" rtl="0" algn="l">
              <a:spcBef>
                <a:spcPts val="0"/>
              </a:spcBef>
              <a:spcAft>
                <a:spcPts val="0"/>
              </a:spcAft>
              <a:buNone/>
            </a:pPr>
            <a:r>
              <a:t/>
            </a:r>
            <a:endParaRPr sz="1200">
              <a:solidFill>
                <a:schemeClr val="dk1"/>
              </a:solidFill>
              <a:latin typeface="Inter"/>
              <a:ea typeface="Inter"/>
              <a:cs typeface="Inter"/>
              <a:sym typeface="Inter"/>
            </a:endParaRPr>
          </a:p>
          <a:p>
            <a:pPr indent="-190500" lvl="0" marL="228600" rtl="0" algn="l">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a:t>
            </a:r>
            <a:endParaRPr sz="1200">
              <a:solidFill>
                <a:schemeClr val="dk1"/>
              </a:solidFill>
              <a:latin typeface="Inter"/>
              <a:ea typeface="Inter"/>
              <a:cs typeface="Inter"/>
              <a:sym typeface="Inter"/>
            </a:endParaRPr>
          </a:p>
          <a:p>
            <a:pPr indent="0" lvl="0" marL="228600" rtl="0" algn="l">
              <a:spcBef>
                <a:spcPts val="0"/>
              </a:spcBef>
              <a:spcAft>
                <a:spcPts val="0"/>
              </a:spcAft>
              <a:buNone/>
            </a:pPr>
            <a:r>
              <a:t/>
            </a:r>
            <a:endParaRPr sz="1200">
              <a:solidFill>
                <a:schemeClr val="dk1"/>
              </a:solidFill>
              <a:latin typeface="Inter"/>
              <a:ea typeface="Inter"/>
              <a:cs typeface="Inter"/>
              <a:sym typeface="Inter"/>
            </a:endParaRPr>
          </a:p>
          <a:p>
            <a:pPr indent="-190500" lvl="0" marL="228600" rtl="0" algn="l">
              <a:spcBef>
                <a:spcPts val="0"/>
              </a:spcBef>
              <a:spcAft>
                <a:spcPts val="0"/>
              </a:spcAft>
              <a:buClr>
                <a:schemeClr val="dk1"/>
              </a:buClr>
              <a:buSzPts val="1200"/>
              <a:buFont typeface="Inter"/>
              <a:buChar char="●"/>
            </a:pPr>
            <a:r>
              <a:rPr lang="en" sz="1200">
                <a:solidFill>
                  <a:schemeClr val="dk1"/>
                </a:solidFill>
                <a:latin typeface="Inter"/>
                <a:ea typeface="Inter"/>
                <a:cs typeface="Inter"/>
                <a:sym typeface="Inter"/>
              </a:rPr>
              <a:t>Lorem ipsum</a:t>
            </a:r>
            <a:endParaRPr sz="1200">
              <a:solidFill>
                <a:schemeClr val="dk1"/>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521" name="Shape 521"/>
        <p:cNvGrpSpPr/>
        <p:nvPr/>
      </p:nvGrpSpPr>
      <p:grpSpPr>
        <a:xfrm>
          <a:off x="0" y="0"/>
          <a:ext cx="0" cy="0"/>
          <a:chOff x="0" y="0"/>
          <a:chExt cx="0" cy="0"/>
        </a:xfrm>
      </p:grpSpPr>
      <p:sp>
        <p:nvSpPr>
          <p:cNvPr id="522" name="Google Shape;522;p72"/>
          <p:cNvSpPr/>
          <p:nvPr/>
        </p:nvSpPr>
        <p:spPr>
          <a:xfrm rot="-8630664">
            <a:off x="6081100" y="-3608094"/>
            <a:ext cx="5661887" cy="5661887"/>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44187" r="-46277"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3" name="Google Shape;523;p72"/>
          <p:cNvSpPr txBox="1"/>
          <p:nvPr/>
        </p:nvSpPr>
        <p:spPr>
          <a:xfrm>
            <a:off x="800100" y="1957538"/>
            <a:ext cx="5262300" cy="1878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6100">
                <a:solidFill>
                  <a:srgbClr val="454552"/>
                </a:solidFill>
                <a:latin typeface="Montserrat"/>
                <a:ea typeface="Montserrat"/>
                <a:cs typeface="Montserrat"/>
                <a:sym typeface="Montserrat"/>
              </a:rPr>
              <a:t>Persona Example</a:t>
            </a:r>
            <a:endParaRPr sz="700"/>
          </a:p>
        </p:txBody>
      </p:sp>
      <p:sp>
        <p:nvSpPr>
          <p:cNvPr id="524" name="Google Shape;524;p72"/>
          <p:cNvSpPr/>
          <p:nvPr/>
        </p:nvSpPr>
        <p:spPr>
          <a:xfrm rot="3343893">
            <a:off x="-3818204" y="-1768567"/>
            <a:ext cx="3833512" cy="3826732"/>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chemeClr val="accent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5" name="Google Shape;525;p72"/>
          <p:cNvSpPr/>
          <p:nvPr/>
        </p:nvSpPr>
        <p:spPr>
          <a:xfrm rot="-6625852">
            <a:off x="7660973" y="1310579"/>
            <a:ext cx="4396679" cy="439667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F7A020">
              <a:alpha val="949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6" name="Google Shape;526;p72"/>
          <p:cNvSpPr/>
          <p:nvPr/>
        </p:nvSpPr>
        <p:spPr>
          <a:xfrm rot="2700000">
            <a:off x="5698374" y="3739552"/>
            <a:ext cx="3287654" cy="3287654"/>
          </a:xfrm>
          <a:custGeom>
            <a:rect b="b" l="l" r="r" t="t"/>
            <a:pathLst>
              <a:path extrusionOk="0" h="6548513" w="6548513">
                <a:moveTo>
                  <a:pt x="0" y="0"/>
                </a:moveTo>
                <a:lnTo>
                  <a:pt x="6548513" y="0"/>
                </a:lnTo>
                <a:lnTo>
                  <a:pt x="6548513" y="6548513"/>
                </a:lnTo>
                <a:lnTo>
                  <a:pt x="0" y="6548513"/>
                </a:lnTo>
                <a:lnTo>
                  <a:pt x="0" y="0"/>
                </a:lnTo>
                <a:close/>
              </a:path>
            </a:pathLst>
          </a:custGeom>
          <a:blipFill rotWithShape="1">
            <a:blip r:embed="rId4">
              <a:alphaModFix amt="87000"/>
            </a:blip>
            <a:stretch>
              <a:fillRect b="0" l="0" r="0" t="0"/>
            </a:stretch>
          </a:blipFill>
          <a:ln>
            <a:noFill/>
          </a:ln>
        </p:spPr>
      </p:sp>
      <p:pic>
        <p:nvPicPr>
          <p:cNvPr id="527" name="Google Shape;527;p72"/>
          <p:cNvPicPr preferRelativeResize="0"/>
          <p:nvPr/>
        </p:nvPicPr>
        <p:blipFill>
          <a:blip r:embed="rId5">
            <a:alphaModFix/>
          </a:blip>
          <a:stretch>
            <a:fillRect/>
          </a:stretch>
        </p:blipFill>
        <p:spPr>
          <a:xfrm>
            <a:off x="800100" y="685575"/>
            <a:ext cx="2079544" cy="538162"/>
          </a:xfrm>
          <a:prstGeom prst="rect">
            <a:avLst/>
          </a:prstGeom>
          <a:noFill/>
          <a:ln>
            <a:noFill/>
          </a:ln>
        </p:spPr>
      </p:pic>
      <p:sp>
        <p:nvSpPr>
          <p:cNvPr id="528" name="Google Shape;528;p72"/>
          <p:cNvSpPr/>
          <p:nvPr/>
        </p:nvSpPr>
        <p:spPr>
          <a:xfrm rot="-10091101">
            <a:off x="-1304872" y="-2893312"/>
            <a:ext cx="3278224" cy="3278224"/>
          </a:xfrm>
          <a:custGeom>
            <a:rect b="b" l="l" r="r" t="t"/>
            <a:pathLst>
              <a:path extrusionOk="0" h="6548513" w="6548513">
                <a:moveTo>
                  <a:pt x="0" y="0"/>
                </a:moveTo>
                <a:lnTo>
                  <a:pt x="6548513" y="0"/>
                </a:lnTo>
                <a:lnTo>
                  <a:pt x="6548513" y="6548513"/>
                </a:lnTo>
                <a:lnTo>
                  <a:pt x="0" y="6548513"/>
                </a:lnTo>
                <a:lnTo>
                  <a:pt x="0" y="0"/>
                </a:lnTo>
                <a:close/>
              </a:path>
            </a:pathLst>
          </a:custGeom>
          <a:blipFill rotWithShape="1">
            <a:blip r:embed="rId4">
              <a:alphaModFix amt="87000"/>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3"/>
          <p:cNvSpPr txBox="1"/>
          <p:nvPr>
            <p:ph type="title"/>
          </p:nvPr>
        </p:nvSpPr>
        <p:spPr>
          <a:xfrm>
            <a:off x="543356" y="410760"/>
            <a:ext cx="8393100" cy="38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100"/>
              <a:buNone/>
            </a:pPr>
            <a:r>
              <a:rPr b="1" lang="en" sz="2000">
                <a:latin typeface="Inter"/>
                <a:ea typeface="Inter"/>
                <a:cs typeface="Inter"/>
                <a:sym typeface="Inter"/>
              </a:rPr>
              <a:t>Insightful Isabelle</a:t>
            </a:r>
            <a:r>
              <a:rPr b="1" lang="en" sz="2000">
                <a:latin typeface="Inter"/>
                <a:ea typeface="Inter"/>
                <a:cs typeface="Inter"/>
                <a:sym typeface="Inter"/>
              </a:rPr>
              <a:t> the </a:t>
            </a:r>
            <a:r>
              <a:rPr b="1" lang="en" sz="2000">
                <a:solidFill>
                  <a:schemeClr val="accent5"/>
                </a:solidFill>
                <a:latin typeface="Inter"/>
                <a:ea typeface="Inter"/>
                <a:cs typeface="Inter"/>
                <a:sym typeface="Inter"/>
              </a:rPr>
              <a:t>Data Dynamo</a:t>
            </a:r>
            <a:endParaRPr b="1" sz="2000">
              <a:solidFill>
                <a:schemeClr val="accent5"/>
              </a:solidFill>
              <a:latin typeface="Inter"/>
              <a:ea typeface="Inter"/>
              <a:cs typeface="Inter"/>
              <a:sym typeface="Inter"/>
            </a:endParaRPr>
          </a:p>
        </p:txBody>
      </p:sp>
      <p:sp>
        <p:nvSpPr>
          <p:cNvPr id="534" name="Google Shape;534;p73"/>
          <p:cNvSpPr/>
          <p:nvPr/>
        </p:nvSpPr>
        <p:spPr>
          <a:xfrm>
            <a:off x="590425" y="2087850"/>
            <a:ext cx="1436400" cy="2729100"/>
          </a:xfrm>
          <a:prstGeom prst="rect">
            <a:avLst/>
          </a:prstGeom>
          <a:no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Age</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25-60 years old</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Education leve</a:t>
            </a:r>
            <a:r>
              <a:rPr lang="en" sz="800">
                <a:solidFill>
                  <a:schemeClr val="dk1"/>
                </a:solidFill>
                <a:latin typeface="Inter"/>
                <a:ea typeface="Inter"/>
                <a:cs typeface="Inter"/>
                <a:sym typeface="Inter"/>
              </a:rPr>
              <a:t>l</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College or Masters</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Social Networks</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Linkedin, Instagram, Facebook, Twitter</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Industry</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Any that align with our ICPs</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Organization Size</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250-5000</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b="1" lang="en" sz="800">
                <a:solidFill>
                  <a:schemeClr val="dk1"/>
                </a:solidFill>
                <a:latin typeface="Inter"/>
                <a:ea typeface="Inter"/>
                <a:cs typeface="Inter"/>
                <a:sym typeface="Inter"/>
              </a:rPr>
              <a:t>Report to</a:t>
            </a:r>
            <a:endParaRPr b="1" sz="8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800">
                <a:solidFill>
                  <a:schemeClr val="dk1"/>
                </a:solidFill>
                <a:latin typeface="Inter"/>
                <a:ea typeface="Inter"/>
                <a:cs typeface="Inter"/>
                <a:sym typeface="Inter"/>
              </a:rPr>
              <a:t>CDO (Chief Data officer) or CAO (Chief Analytics Officer)</a:t>
            </a:r>
            <a:endParaRPr sz="8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t/>
            </a:r>
            <a:endParaRPr sz="1100">
              <a:latin typeface="Inter"/>
              <a:ea typeface="Inter"/>
              <a:cs typeface="Inter"/>
              <a:sym typeface="Inter"/>
            </a:endParaRPr>
          </a:p>
        </p:txBody>
      </p:sp>
      <p:sp>
        <p:nvSpPr>
          <p:cNvPr id="535" name="Google Shape;535;p73"/>
          <p:cNvSpPr/>
          <p:nvPr/>
        </p:nvSpPr>
        <p:spPr>
          <a:xfrm>
            <a:off x="4394450" y="889653"/>
            <a:ext cx="2150400" cy="9135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DEPARTMENT</a:t>
            </a:r>
            <a:br>
              <a:rPr b="1" lang="en" sz="1100">
                <a:solidFill>
                  <a:srgbClr val="4A86E8"/>
                </a:solidFill>
                <a:latin typeface="Inter"/>
                <a:ea typeface="Inter"/>
                <a:cs typeface="Inter"/>
                <a:sym typeface="Inter"/>
              </a:rPr>
            </a:br>
            <a:endParaRPr b="1" sz="500">
              <a:solidFill>
                <a:srgbClr val="4A86E8"/>
              </a:solidFill>
              <a:latin typeface="Inter"/>
              <a:ea typeface="Inter"/>
              <a:cs typeface="Inter"/>
              <a:sym typeface="Inter"/>
            </a:endParaRPr>
          </a:p>
          <a:p>
            <a:pPr indent="-279400" lvl="0" marL="4572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and Insights</a:t>
            </a:r>
            <a:endParaRPr sz="800">
              <a:solidFill>
                <a:schemeClr val="dk1"/>
              </a:solidFill>
              <a:latin typeface="Inter"/>
              <a:ea typeface="Inter"/>
              <a:cs typeface="Inter"/>
              <a:sym typeface="Inter"/>
            </a:endParaRPr>
          </a:p>
          <a:p>
            <a:pPr indent="-279400" lvl="0" marL="4572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Business Intelligence</a:t>
            </a:r>
            <a:endParaRPr sz="800">
              <a:solidFill>
                <a:schemeClr val="dk1"/>
              </a:solidFill>
              <a:latin typeface="Inter"/>
              <a:ea typeface="Inter"/>
              <a:cs typeface="Inter"/>
              <a:sym typeface="Inter"/>
            </a:endParaRPr>
          </a:p>
          <a:p>
            <a:pPr indent="-279400" lvl="0" marL="4572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Engineering</a:t>
            </a:r>
            <a:endParaRPr sz="800">
              <a:solidFill>
                <a:schemeClr val="dk1"/>
              </a:solidFill>
              <a:latin typeface="Inter"/>
              <a:ea typeface="Inter"/>
              <a:cs typeface="Inter"/>
              <a:sym typeface="Inter"/>
            </a:endParaRPr>
          </a:p>
          <a:p>
            <a:pPr indent="-279400" lvl="0" marL="4572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Analytics</a:t>
            </a:r>
            <a:endParaRPr sz="8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t/>
            </a:r>
            <a:endParaRPr sz="1100">
              <a:latin typeface="Inter"/>
              <a:ea typeface="Inter"/>
              <a:cs typeface="Inter"/>
              <a:sym typeface="Inter"/>
            </a:endParaRPr>
          </a:p>
        </p:txBody>
      </p:sp>
      <p:sp>
        <p:nvSpPr>
          <p:cNvPr id="536" name="Google Shape;536;p73"/>
          <p:cNvSpPr/>
          <p:nvPr/>
        </p:nvSpPr>
        <p:spPr>
          <a:xfrm>
            <a:off x="2129825" y="889662"/>
            <a:ext cx="2150400" cy="24342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JOB RESPONSIBILITIES</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1100">
              <a:solidFill>
                <a:srgbClr val="4A86E8"/>
              </a:solidFill>
              <a:latin typeface="Inter"/>
              <a:ea typeface="Inter"/>
              <a:cs typeface="Inter"/>
              <a:sym typeface="Inter"/>
            </a:endParaRPr>
          </a:p>
          <a:p>
            <a:pPr indent="-107950" lvl="0" marL="17145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C</a:t>
            </a:r>
            <a:r>
              <a:rPr lang="en" sz="700">
                <a:solidFill>
                  <a:schemeClr val="dk1"/>
                </a:solidFill>
                <a:latin typeface="Inter"/>
                <a:ea typeface="Inter"/>
                <a:cs typeface="Inter"/>
                <a:sym typeface="Inter"/>
              </a:rPr>
              <a:t>ollecting (and analyzing or enabling analysis) of data from companies sources</a:t>
            </a:r>
            <a:endParaRPr sz="700">
              <a:solidFill>
                <a:schemeClr val="dk1"/>
              </a:solidFill>
              <a:latin typeface="Inter"/>
              <a:ea typeface="Inter"/>
              <a:cs typeface="Inter"/>
              <a:sym typeface="Inter"/>
            </a:endParaRPr>
          </a:p>
          <a:p>
            <a:pPr indent="0" lvl="0" marL="171450" rtl="0" algn="l">
              <a:spcBef>
                <a:spcPts val="0"/>
              </a:spcBef>
              <a:spcAft>
                <a:spcPts val="0"/>
              </a:spcAft>
              <a:buNone/>
            </a:pPr>
            <a:r>
              <a:t/>
            </a:r>
            <a:endParaRPr sz="700">
              <a:solidFill>
                <a:schemeClr val="dk1"/>
              </a:solidFill>
              <a:latin typeface="Inter"/>
              <a:ea typeface="Inter"/>
              <a:cs typeface="Inter"/>
              <a:sym typeface="Inter"/>
            </a:endParaRPr>
          </a:p>
          <a:p>
            <a:pPr indent="-101600" lvl="0" marL="171450" rtl="0" algn="l">
              <a:spcBef>
                <a:spcPts val="0"/>
              </a:spcBef>
              <a:spcAft>
                <a:spcPts val="0"/>
              </a:spcAft>
              <a:buClr>
                <a:schemeClr val="dk1"/>
              </a:buClr>
              <a:buSzPts val="700"/>
              <a:buFont typeface="Inter"/>
              <a:buChar char="●"/>
            </a:pPr>
            <a:r>
              <a:rPr lang="en" sz="700">
                <a:solidFill>
                  <a:schemeClr val="dk1"/>
                </a:solidFill>
                <a:latin typeface="Inter"/>
                <a:ea typeface="Inter"/>
                <a:cs typeface="Inter"/>
                <a:sym typeface="Inter"/>
              </a:rPr>
              <a:t>Implementing data governance policies and procedures to ensure the accuracy, quality, and consistency of data.</a:t>
            </a:r>
            <a:endParaRPr sz="700">
              <a:solidFill>
                <a:schemeClr val="dk1"/>
              </a:solidFill>
              <a:latin typeface="Inter"/>
              <a:ea typeface="Inter"/>
              <a:cs typeface="Inter"/>
              <a:sym typeface="Inter"/>
            </a:endParaRPr>
          </a:p>
          <a:p>
            <a:pPr indent="0" lvl="0" marL="171450" rtl="0" algn="l">
              <a:spcBef>
                <a:spcPts val="0"/>
              </a:spcBef>
              <a:spcAft>
                <a:spcPts val="0"/>
              </a:spcAft>
              <a:buNone/>
            </a:pPr>
            <a:r>
              <a:t/>
            </a:r>
            <a:endParaRPr sz="700">
              <a:solidFill>
                <a:schemeClr val="dk1"/>
              </a:solidFill>
              <a:latin typeface="Inter"/>
              <a:ea typeface="Inter"/>
              <a:cs typeface="Inter"/>
              <a:sym typeface="Inter"/>
            </a:endParaRPr>
          </a:p>
          <a:p>
            <a:pPr indent="-101600" lvl="0" marL="171450" rtl="0" algn="l">
              <a:spcBef>
                <a:spcPts val="0"/>
              </a:spcBef>
              <a:spcAft>
                <a:spcPts val="0"/>
              </a:spcAft>
              <a:buClr>
                <a:schemeClr val="dk1"/>
              </a:buClr>
              <a:buSzPts val="700"/>
              <a:buFont typeface="Inter"/>
              <a:buChar char="●"/>
            </a:pPr>
            <a:r>
              <a:rPr lang="en" sz="700">
                <a:solidFill>
                  <a:schemeClr val="dk1"/>
                </a:solidFill>
                <a:latin typeface="Inter"/>
                <a:ea typeface="Inter"/>
                <a:cs typeface="Inter"/>
                <a:sym typeface="Inter"/>
              </a:rPr>
              <a:t>Creating and maintaining data models,  dashboard and reports to communicate insights</a:t>
            </a:r>
            <a:endParaRPr sz="700">
              <a:solidFill>
                <a:schemeClr val="dk1"/>
              </a:solidFill>
              <a:latin typeface="Inter"/>
              <a:ea typeface="Inter"/>
              <a:cs typeface="Inter"/>
              <a:sym typeface="Inter"/>
            </a:endParaRPr>
          </a:p>
          <a:p>
            <a:pPr indent="0" lvl="0" marL="0" rtl="0" algn="l">
              <a:spcBef>
                <a:spcPts val="0"/>
              </a:spcBef>
              <a:spcAft>
                <a:spcPts val="0"/>
              </a:spcAft>
              <a:buNone/>
            </a:pPr>
            <a:r>
              <a:t/>
            </a:r>
            <a:endParaRPr sz="700">
              <a:solidFill>
                <a:schemeClr val="dk1"/>
              </a:solidFill>
              <a:latin typeface="Inter"/>
              <a:ea typeface="Inter"/>
              <a:cs typeface="Inter"/>
              <a:sym typeface="Inter"/>
            </a:endParaRPr>
          </a:p>
          <a:p>
            <a:pPr indent="-101600" lvl="0" marL="171450" rtl="0" algn="l">
              <a:spcBef>
                <a:spcPts val="0"/>
              </a:spcBef>
              <a:spcAft>
                <a:spcPts val="0"/>
              </a:spcAft>
              <a:buClr>
                <a:schemeClr val="dk1"/>
              </a:buClr>
              <a:buSzPts val="700"/>
              <a:buFont typeface="Inter"/>
              <a:buChar char="●"/>
            </a:pPr>
            <a:r>
              <a:rPr lang="en" sz="700">
                <a:solidFill>
                  <a:schemeClr val="dk1"/>
                </a:solidFill>
                <a:latin typeface="Inter"/>
                <a:ea typeface="Inter"/>
                <a:cs typeface="Inter"/>
                <a:sym typeface="Inter"/>
              </a:rPr>
              <a:t>Stay current on emerging tech and trends in data science and analytics, and making recommendations on what to adopt</a:t>
            </a:r>
            <a:endParaRPr sz="700">
              <a:solidFill>
                <a:schemeClr val="dk1"/>
              </a:solidFill>
              <a:latin typeface="Inter"/>
              <a:ea typeface="Inter"/>
              <a:cs typeface="Inter"/>
              <a:sym typeface="Inter"/>
            </a:endParaRPr>
          </a:p>
        </p:txBody>
      </p:sp>
      <p:sp>
        <p:nvSpPr>
          <p:cNvPr id="537" name="Google Shape;537;p73"/>
          <p:cNvSpPr/>
          <p:nvPr/>
        </p:nvSpPr>
        <p:spPr>
          <a:xfrm>
            <a:off x="6659075" y="889650"/>
            <a:ext cx="2150400" cy="39273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GOALS AND OBJECTIVES</a:t>
            </a:r>
            <a:endParaRPr b="1" sz="1100">
              <a:solidFill>
                <a:srgbClr val="4A86E8"/>
              </a:solidFill>
              <a:latin typeface="Inter"/>
              <a:ea typeface="Inter"/>
              <a:cs typeface="Inter"/>
              <a:sym typeface="Inter"/>
            </a:endParaRPr>
          </a:p>
          <a:p>
            <a:pPr indent="0" lvl="0" marL="228600" rtl="0" algn="l">
              <a:spcBef>
                <a:spcPts val="0"/>
              </a:spcBef>
              <a:spcAft>
                <a:spcPts val="0"/>
              </a:spcAft>
              <a:buNone/>
            </a:pPr>
            <a:r>
              <a:t/>
            </a:r>
            <a:endParaRPr sz="900">
              <a:solidFill>
                <a:schemeClr val="dk1"/>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900">
                <a:solidFill>
                  <a:schemeClr val="dk1"/>
                </a:solidFill>
                <a:latin typeface="Inter"/>
                <a:ea typeface="Inter"/>
                <a:cs typeface="Inter"/>
                <a:sym typeface="Inter"/>
              </a:rPr>
              <a:t>Improve the accuracy and reliability of data</a:t>
            </a:r>
            <a:endParaRPr sz="900">
              <a:solidFill>
                <a:schemeClr val="dk1"/>
              </a:solidFill>
              <a:latin typeface="Inter"/>
              <a:ea typeface="Inter"/>
              <a:cs typeface="Inter"/>
              <a:sym typeface="Inter"/>
            </a:endParaRPr>
          </a:p>
          <a:p>
            <a:pPr indent="0" lvl="0" marL="228600" rtl="0" algn="l">
              <a:spcBef>
                <a:spcPts val="0"/>
              </a:spcBef>
              <a:spcAft>
                <a:spcPts val="0"/>
              </a:spcAft>
              <a:buNone/>
            </a:pPr>
            <a:r>
              <a:t/>
            </a:r>
            <a:endParaRPr sz="900">
              <a:solidFill>
                <a:schemeClr val="dk1"/>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900">
                <a:solidFill>
                  <a:schemeClr val="dk1"/>
                </a:solidFill>
                <a:latin typeface="Inter"/>
                <a:ea typeface="Inter"/>
                <a:cs typeface="Inter"/>
                <a:sym typeface="Inter"/>
              </a:rPr>
              <a:t>Data management and governance</a:t>
            </a:r>
            <a:endParaRPr sz="900">
              <a:solidFill>
                <a:schemeClr val="dk1"/>
              </a:solidFill>
              <a:latin typeface="Inter"/>
              <a:ea typeface="Inter"/>
              <a:cs typeface="Inter"/>
              <a:sym typeface="Inter"/>
            </a:endParaRPr>
          </a:p>
          <a:p>
            <a:pPr indent="0" lvl="0" marL="228600" rtl="0" algn="l">
              <a:spcBef>
                <a:spcPts val="0"/>
              </a:spcBef>
              <a:spcAft>
                <a:spcPts val="0"/>
              </a:spcAft>
              <a:buNone/>
            </a:pPr>
            <a:r>
              <a:t/>
            </a:r>
            <a:endParaRPr sz="900">
              <a:solidFill>
                <a:schemeClr val="dk1"/>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900">
                <a:solidFill>
                  <a:schemeClr val="dk1"/>
                </a:solidFill>
                <a:latin typeface="Inter"/>
                <a:ea typeface="Inter"/>
                <a:cs typeface="Inter"/>
                <a:sym typeface="Inter"/>
              </a:rPr>
              <a:t>Develop and implement innovative data analytics solutions to address business needs.</a:t>
            </a:r>
            <a:endParaRPr sz="900">
              <a:solidFill>
                <a:schemeClr val="dk1"/>
              </a:solidFill>
              <a:latin typeface="Inter"/>
              <a:ea typeface="Inter"/>
              <a:cs typeface="Inter"/>
              <a:sym typeface="Inter"/>
            </a:endParaRPr>
          </a:p>
          <a:p>
            <a:pPr indent="0" lvl="0" marL="228600" rtl="0" algn="l">
              <a:spcBef>
                <a:spcPts val="0"/>
              </a:spcBef>
              <a:spcAft>
                <a:spcPts val="0"/>
              </a:spcAft>
              <a:buNone/>
            </a:pPr>
            <a:r>
              <a:t/>
            </a:r>
            <a:endParaRPr sz="900">
              <a:solidFill>
                <a:schemeClr val="dk1"/>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900">
                <a:solidFill>
                  <a:schemeClr val="dk1"/>
                </a:solidFill>
                <a:latin typeface="Inter"/>
                <a:ea typeface="Inter"/>
                <a:cs typeface="Inter"/>
                <a:sym typeface="Inter"/>
              </a:rPr>
              <a:t>Provide insights that inform and support business decisions</a:t>
            </a:r>
            <a:endParaRPr sz="900">
              <a:solidFill>
                <a:schemeClr val="dk1"/>
              </a:solidFill>
              <a:latin typeface="Inter"/>
              <a:ea typeface="Inter"/>
              <a:cs typeface="Inter"/>
              <a:sym typeface="Inter"/>
            </a:endParaRPr>
          </a:p>
          <a:p>
            <a:pPr indent="0" lvl="0" marL="0" rtl="0" algn="l">
              <a:spcBef>
                <a:spcPts val="0"/>
              </a:spcBef>
              <a:spcAft>
                <a:spcPts val="0"/>
              </a:spcAft>
              <a:buNone/>
            </a:pPr>
            <a:r>
              <a:t/>
            </a:r>
            <a:endParaRPr sz="900">
              <a:solidFill>
                <a:schemeClr val="dk1"/>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900">
                <a:solidFill>
                  <a:schemeClr val="dk1"/>
                </a:solidFill>
                <a:latin typeface="Inter"/>
                <a:ea typeface="Inter"/>
                <a:cs typeface="Inter"/>
                <a:sym typeface="Inter"/>
              </a:rPr>
              <a:t>Staying current on emerging trends and technologies in the field of data science and analytics.</a:t>
            </a:r>
            <a:endParaRPr sz="900">
              <a:solidFill>
                <a:schemeClr val="dk1"/>
              </a:solidFill>
              <a:latin typeface="Inter"/>
              <a:ea typeface="Inter"/>
              <a:cs typeface="Inter"/>
              <a:sym typeface="Inter"/>
            </a:endParaRPr>
          </a:p>
          <a:p>
            <a:pPr indent="0" lvl="0" marL="228600" rtl="0" algn="l">
              <a:spcBef>
                <a:spcPts val="0"/>
              </a:spcBef>
              <a:spcAft>
                <a:spcPts val="0"/>
              </a:spcAft>
              <a:buNone/>
            </a:pPr>
            <a:r>
              <a:t/>
            </a:r>
            <a:endParaRPr sz="900">
              <a:solidFill>
                <a:schemeClr val="dk1"/>
              </a:solidFill>
              <a:latin typeface="Inter"/>
              <a:ea typeface="Inter"/>
              <a:cs typeface="Inter"/>
              <a:sym typeface="Inter"/>
            </a:endParaRPr>
          </a:p>
          <a:p>
            <a:pPr indent="-171450" lvl="0" marL="228600" rtl="0" algn="l">
              <a:spcBef>
                <a:spcPts val="0"/>
              </a:spcBef>
              <a:spcAft>
                <a:spcPts val="0"/>
              </a:spcAft>
              <a:buClr>
                <a:schemeClr val="dk1"/>
              </a:buClr>
              <a:buSzPts val="900"/>
              <a:buFont typeface="Inter"/>
              <a:buChar char="●"/>
            </a:pPr>
            <a:r>
              <a:rPr lang="en" sz="900">
                <a:solidFill>
                  <a:schemeClr val="dk1"/>
                </a:solidFill>
                <a:latin typeface="Inter"/>
                <a:ea typeface="Inter"/>
                <a:cs typeface="Inter"/>
                <a:sym typeface="Inter"/>
              </a:rPr>
              <a:t>Building a culture of data-driven decision-making across the organization.</a:t>
            </a:r>
            <a:endParaRPr sz="900">
              <a:solidFill>
                <a:schemeClr val="dk1"/>
              </a:solidFill>
              <a:latin typeface="Inter"/>
              <a:ea typeface="Inter"/>
              <a:cs typeface="Inter"/>
              <a:sym typeface="Inter"/>
            </a:endParaRPr>
          </a:p>
        </p:txBody>
      </p:sp>
      <p:sp>
        <p:nvSpPr>
          <p:cNvPr id="538" name="Google Shape;538;p73"/>
          <p:cNvSpPr/>
          <p:nvPr/>
        </p:nvSpPr>
        <p:spPr>
          <a:xfrm>
            <a:off x="2107075" y="3405450"/>
            <a:ext cx="2150400" cy="1411500"/>
          </a:xfrm>
          <a:prstGeom prst="rect">
            <a:avLst/>
          </a:prstGeom>
          <a:no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TOOLS THEY NEED </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800">
              <a:solidFill>
                <a:srgbClr val="4A86E8"/>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warehouses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ETL</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engineering tools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Promarring languages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ML and AI models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analytics and adoption tools</a:t>
            </a:r>
            <a:endParaRPr sz="800">
              <a:solidFill>
                <a:schemeClr val="dk1"/>
              </a:solidFill>
              <a:latin typeface="Inter"/>
              <a:ea typeface="Inter"/>
              <a:cs typeface="Inter"/>
              <a:sym typeface="Inter"/>
            </a:endParaRPr>
          </a:p>
        </p:txBody>
      </p:sp>
      <p:sp>
        <p:nvSpPr>
          <p:cNvPr id="539" name="Google Shape;539;p73"/>
          <p:cNvSpPr/>
          <p:nvPr/>
        </p:nvSpPr>
        <p:spPr>
          <a:xfrm>
            <a:off x="4394450" y="1922301"/>
            <a:ext cx="2150400" cy="2894700"/>
          </a:xfrm>
          <a:prstGeom prst="rect">
            <a:avLst/>
          </a:prstGeom>
          <a:noFill/>
          <a:ln cap="flat" cmpd="sng" w="9525">
            <a:solidFill>
              <a:schemeClr val="dk2"/>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100">
                <a:solidFill>
                  <a:srgbClr val="4A86E8"/>
                </a:solidFill>
                <a:latin typeface="Inter"/>
                <a:ea typeface="Inter"/>
                <a:cs typeface="Inter"/>
                <a:sym typeface="Inter"/>
              </a:rPr>
              <a:t>KPIs</a:t>
            </a:r>
            <a:endParaRPr b="1" sz="1100">
              <a:solidFill>
                <a:srgbClr val="4A86E8"/>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1100">
              <a:solidFill>
                <a:srgbClr val="4A86E8"/>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volume</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Time to Insights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speed of delivering insights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data adoption across business units</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 of data related tasks completed on time</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 of tasks completed in budget</a:t>
            </a:r>
            <a:endParaRPr sz="800">
              <a:solidFill>
                <a:schemeClr val="dk1"/>
              </a:solidFill>
              <a:latin typeface="Inter"/>
              <a:ea typeface="Inter"/>
              <a:cs typeface="Inter"/>
              <a:sym typeface="Inter"/>
            </a:endParaRPr>
          </a:p>
          <a:p>
            <a:pPr indent="-215900" lvl="0" marL="342900" rtl="0" algn="l">
              <a:spcBef>
                <a:spcPts val="0"/>
              </a:spcBef>
              <a:spcAft>
                <a:spcPts val="0"/>
              </a:spcAft>
              <a:buClr>
                <a:schemeClr val="dk1"/>
              </a:buClr>
              <a:buSzPts val="800"/>
              <a:buFont typeface="Inter"/>
              <a:buChar char="●"/>
            </a:pPr>
            <a:r>
              <a:rPr lang="en" sz="800">
                <a:solidFill>
                  <a:schemeClr val="dk1"/>
                </a:solidFill>
                <a:latin typeface="Inter"/>
                <a:ea typeface="Inter"/>
                <a:cs typeface="Inter"/>
                <a:sym typeface="Inter"/>
              </a:rPr>
              <a:t>% of self supported queries</a:t>
            </a:r>
            <a:endParaRPr sz="800">
              <a:solidFill>
                <a:schemeClr val="dk1"/>
              </a:solidFill>
              <a:latin typeface="Inter"/>
              <a:ea typeface="Inter"/>
              <a:cs typeface="Inter"/>
              <a:sym typeface="Inter"/>
            </a:endParaRPr>
          </a:p>
          <a:p>
            <a:pPr indent="0" lvl="0" marL="342900" rtl="0" algn="l">
              <a:spcBef>
                <a:spcPts val="0"/>
              </a:spcBef>
              <a:spcAft>
                <a:spcPts val="0"/>
              </a:spcAft>
              <a:buNone/>
            </a:pPr>
            <a:r>
              <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800">
                <a:solidFill>
                  <a:schemeClr val="dk1"/>
                </a:solidFill>
                <a:latin typeface="Inter"/>
                <a:ea typeface="Inter"/>
                <a:cs typeface="Inter"/>
                <a:sym typeface="Inter"/>
              </a:rPr>
              <a:t>Ultimately data teams are measured on the impact that insights have on business outcomes. That means core company or business unit metrics are also part of their KPIs.</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100">
              <a:solidFill>
                <a:schemeClr val="dk1"/>
              </a:solidFill>
              <a:highlight>
                <a:schemeClr val="dk1"/>
              </a:highlight>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1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900">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t/>
            </a:r>
            <a:endParaRPr sz="1100">
              <a:latin typeface="Inter"/>
              <a:ea typeface="Inter"/>
              <a:cs typeface="Inter"/>
              <a:sym typeface="Inter"/>
            </a:endParaRPr>
          </a:p>
        </p:txBody>
      </p:sp>
      <p:sp>
        <p:nvSpPr>
          <p:cNvPr id="540" name="Google Shape;540;p73"/>
          <p:cNvSpPr/>
          <p:nvPr/>
        </p:nvSpPr>
        <p:spPr>
          <a:xfrm>
            <a:off x="703975" y="859450"/>
            <a:ext cx="1209300" cy="1168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rgbClr val="333333"/>
                </a:solidFill>
                <a:highlight>
                  <a:srgbClr val="FFFFFF"/>
                </a:highlight>
                <a:latin typeface="Inter"/>
                <a:ea typeface="Inter"/>
                <a:cs typeface="Inter"/>
                <a:sym typeface="Inter"/>
              </a:rPr>
              <a:t>👩‍🏫</a:t>
            </a:r>
            <a:endParaRPr sz="5000">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4"/>
          <p:cNvSpPr/>
          <p:nvPr/>
        </p:nvSpPr>
        <p:spPr>
          <a:xfrm>
            <a:off x="651150" y="923500"/>
            <a:ext cx="3855900" cy="3933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a:solidFill>
                  <a:schemeClr val="accent2"/>
                </a:solidFill>
                <a:latin typeface="Inter"/>
                <a:ea typeface="Inter"/>
                <a:cs typeface="Inter"/>
                <a:sym typeface="Inter"/>
              </a:rPr>
              <a:t>Their Pain</a:t>
            </a:r>
            <a:endParaRPr b="1">
              <a:solidFill>
                <a:schemeClr val="accent2"/>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a:solidFill>
                <a:schemeClr val="accent2"/>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en" sz="900">
                <a:solidFill>
                  <a:schemeClr val="dk1"/>
                </a:solidFill>
                <a:latin typeface="Inter"/>
                <a:ea typeface="Inter"/>
                <a:cs typeface="Inter"/>
                <a:sym typeface="Inter"/>
              </a:rPr>
              <a:t>Finding the “Why”  is Complex, Slow, and Expensive</a:t>
            </a:r>
            <a:endParaRPr b="1"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900">
                <a:solidFill>
                  <a:schemeClr val="dk1"/>
                </a:solidFill>
                <a:latin typeface="Inter"/>
                <a:ea typeface="Inter"/>
                <a:cs typeface="Inter"/>
                <a:sym typeface="Inter"/>
              </a:rPr>
              <a:t>Assembling an analysis team and deploying ETL, analytics, and BI tools remains sluggish and intricate.</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en" sz="900">
                <a:solidFill>
                  <a:schemeClr val="dk1"/>
                </a:solidFill>
                <a:latin typeface="Inter"/>
                <a:ea typeface="Inter"/>
                <a:cs typeface="Inter"/>
                <a:sym typeface="Inter"/>
              </a:rPr>
              <a:t>LLMs are unreliable in data analysis</a:t>
            </a:r>
            <a:endParaRPr b="1" sz="9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rPr lang="en" sz="900">
                <a:solidFill>
                  <a:schemeClr val="dk1"/>
                </a:solidFill>
                <a:latin typeface="Inter"/>
                <a:ea typeface="Inter"/>
                <a:cs typeface="Inter"/>
                <a:sym typeface="Inter"/>
              </a:rPr>
              <a:t>LLMs hallucinate and struggle with logic and reasoning, making it difficult to provide accurate insights. </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en" sz="900">
                <a:solidFill>
                  <a:schemeClr val="dk1"/>
                </a:solidFill>
                <a:latin typeface="Inter"/>
                <a:ea typeface="Inter"/>
                <a:cs typeface="Inter"/>
                <a:sym typeface="Inter"/>
              </a:rPr>
              <a:t>Lack of Resources</a:t>
            </a:r>
            <a:endParaRPr b="1" sz="9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Inter"/>
                <a:ea typeface="Inter"/>
                <a:cs typeface="Inter"/>
                <a:sym typeface="Inter"/>
              </a:rPr>
              <a:t>Don’t have the resources to deploy and implement complex new data tools.</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en" sz="900">
                <a:solidFill>
                  <a:schemeClr val="dk1"/>
                </a:solidFill>
                <a:latin typeface="Inter"/>
                <a:ea typeface="Inter"/>
                <a:cs typeface="Inter"/>
                <a:sym typeface="Inter"/>
              </a:rPr>
              <a:t>Analysts Backlog is Growing</a:t>
            </a:r>
            <a:endParaRPr sz="9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Inter"/>
                <a:ea typeface="Inter"/>
                <a:cs typeface="Inter"/>
                <a:sym typeface="Inter"/>
              </a:rPr>
              <a:t>Analysts are bogged down with dashboard creation and trying to keep pace with business demands.</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en" sz="900">
                <a:solidFill>
                  <a:schemeClr val="dk1"/>
                </a:solidFill>
                <a:latin typeface="Inter"/>
                <a:ea typeface="Inter"/>
                <a:cs typeface="Inter"/>
                <a:sym typeface="Inter"/>
              </a:rPr>
              <a:t>Compliance and Security</a:t>
            </a:r>
            <a:endParaRPr b="1" sz="900">
              <a:solidFill>
                <a:schemeClr val="dk1"/>
              </a:solidFill>
              <a:latin typeface="Inter"/>
              <a:ea typeface="Inter"/>
              <a:cs typeface="Inter"/>
              <a:sym typeface="Inter"/>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Inter"/>
                <a:ea typeface="Inter"/>
                <a:cs typeface="Inter"/>
                <a:sym typeface="Inter"/>
              </a:rPr>
              <a:t>Ensuring data security and compliance with regulations like GDPR and HIPAA is paramount.</a:t>
            </a:r>
            <a:endParaRPr b="1" sz="900">
              <a:solidFill>
                <a:schemeClr val="dk1"/>
              </a:solidFill>
              <a:latin typeface="Inter"/>
              <a:ea typeface="Inter"/>
              <a:cs typeface="Inter"/>
              <a:sym typeface="Inter"/>
            </a:endParaRPr>
          </a:p>
          <a:p>
            <a:pPr indent="0" lvl="0" marL="0" rtl="0" algn="l">
              <a:spcBef>
                <a:spcPts val="0"/>
              </a:spcBef>
              <a:spcAft>
                <a:spcPts val="0"/>
              </a:spcAft>
              <a:buClr>
                <a:schemeClr val="dk1"/>
              </a:buClr>
              <a:buSzPts val="900"/>
              <a:buFont typeface="Arial"/>
              <a:buNone/>
            </a:pPr>
            <a:r>
              <a:t/>
            </a:r>
            <a:endParaRPr sz="900">
              <a:solidFill>
                <a:schemeClr val="dk1"/>
              </a:solidFill>
              <a:latin typeface="Inter"/>
              <a:ea typeface="Inter"/>
              <a:cs typeface="Inter"/>
              <a:sym typeface="Inter"/>
            </a:endParaRPr>
          </a:p>
        </p:txBody>
      </p:sp>
      <p:sp>
        <p:nvSpPr>
          <p:cNvPr id="546" name="Google Shape;546;p74"/>
          <p:cNvSpPr txBox="1"/>
          <p:nvPr>
            <p:ph type="title"/>
          </p:nvPr>
        </p:nvSpPr>
        <p:spPr>
          <a:xfrm>
            <a:off x="543356" y="410760"/>
            <a:ext cx="8393100" cy="3891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Font typeface="Arial"/>
              <a:buNone/>
            </a:pPr>
            <a:r>
              <a:rPr b="1" lang="en" sz="2000">
                <a:solidFill>
                  <a:schemeClr val="dk1"/>
                </a:solidFill>
                <a:latin typeface="Inter"/>
                <a:ea typeface="Inter"/>
                <a:cs typeface="Inter"/>
                <a:sym typeface="Inter"/>
              </a:rPr>
              <a:t>Persona’s </a:t>
            </a:r>
            <a:r>
              <a:rPr b="1" lang="en" sz="2000">
                <a:solidFill>
                  <a:schemeClr val="dk1"/>
                </a:solidFill>
                <a:latin typeface="Inter"/>
                <a:ea typeface="Inter"/>
                <a:cs typeface="Inter"/>
                <a:sym typeface="Inter"/>
              </a:rPr>
              <a:t>Pain &amp; The DataGPT Remedy</a:t>
            </a:r>
            <a:endParaRPr b="1" sz="2000">
              <a:solidFill>
                <a:schemeClr val="accent5"/>
              </a:solidFill>
              <a:latin typeface="Inter"/>
              <a:ea typeface="Inter"/>
              <a:cs typeface="Inter"/>
              <a:sym typeface="Inter"/>
            </a:endParaRPr>
          </a:p>
        </p:txBody>
      </p:sp>
      <p:sp>
        <p:nvSpPr>
          <p:cNvPr id="547" name="Google Shape;547;p74"/>
          <p:cNvSpPr/>
          <p:nvPr/>
        </p:nvSpPr>
        <p:spPr>
          <a:xfrm>
            <a:off x="7731950" y="202425"/>
            <a:ext cx="1527600" cy="325800"/>
          </a:xfrm>
          <a:prstGeom prst="roundRect">
            <a:avLst>
              <a:gd fmla="val 16667" name="adj"/>
            </a:avLst>
          </a:prstGeom>
          <a:solidFill>
            <a:srgbClr val="DE85FF"/>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900">
                <a:solidFill>
                  <a:schemeClr val="lt1"/>
                </a:solidFill>
                <a:latin typeface="Inter"/>
                <a:ea typeface="Inter"/>
                <a:cs typeface="Inter"/>
                <a:sym typeface="Inter"/>
              </a:rPr>
              <a:t>Danielle the Data Guru</a:t>
            </a:r>
            <a:endParaRPr b="1" sz="900">
              <a:solidFill>
                <a:schemeClr val="lt1"/>
              </a:solidFill>
              <a:latin typeface="Inter"/>
              <a:ea typeface="Inter"/>
              <a:cs typeface="Inter"/>
              <a:sym typeface="Inter"/>
            </a:endParaRPr>
          </a:p>
        </p:txBody>
      </p:sp>
      <p:sp>
        <p:nvSpPr>
          <p:cNvPr id="548" name="Google Shape;548;p74"/>
          <p:cNvSpPr txBox="1"/>
          <p:nvPr/>
        </p:nvSpPr>
        <p:spPr>
          <a:xfrm>
            <a:off x="4795825" y="862800"/>
            <a:ext cx="4015200" cy="354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latin typeface="Inter"/>
                <a:ea typeface="Inter"/>
                <a:cs typeface="Inter"/>
                <a:sym typeface="Inter"/>
              </a:rPr>
              <a:t>Our Pain Relief</a:t>
            </a:r>
            <a:endParaRPr b="1">
              <a:solidFill>
                <a:schemeClr val="accent4"/>
              </a:solidFill>
              <a:latin typeface="Inter"/>
              <a:ea typeface="Inter"/>
              <a:cs typeface="Inter"/>
              <a:sym typeface="Inter"/>
            </a:endParaRPr>
          </a:p>
          <a:p>
            <a:pPr indent="0" lvl="0" marL="0" rtl="0" algn="l">
              <a:spcBef>
                <a:spcPts val="0"/>
              </a:spcBef>
              <a:spcAft>
                <a:spcPts val="0"/>
              </a:spcAft>
              <a:buNone/>
            </a:pPr>
            <a:r>
              <a:t/>
            </a:r>
            <a:endParaRPr b="1">
              <a:solidFill>
                <a:schemeClr val="accent4"/>
              </a:solidFill>
              <a:latin typeface="Inter"/>
              <a:ea typeface="Inter"/>
              <a:cs typeface="Inter"/>
              <a:sym typeface="Inter"/>
            </a:endParaRPr>
          </a:p>
          <a:p>
            <a:pPr indent="0" lvl="0" marL="0" rtl="0" algn="l">
              <a:spcBef>
                <a:spcPts val="0"/>
              </a:spcBef>
              <a:spcAft>
                <a:spcPts val="0"/>
              </a:spcAft>
              <a:buNone/>
            </a:pPr>
            <a:r>
              <a:rPr b="1" lang="en" sz="900">
                <a:solidFill>
                  <a:schemeClr val="dk1"/>
                </a:solidFill>
                <a:latin typeface="Inter"/>
                <a:ea typeface="Inter"/>
                <a:cs typeface="Inter"/>
                <a:sym typeface="Inter"/>
              </a:rPr>
              <a:t>Find the “Why”  instantly and effortlessly</a:t>
            </a:r>
            <a:endParaRPr b="1" sz="900">
              <a:solidFill>
                <a:schemeClr val="dk1"/>
              </a:solidFill>
              <a:latin typeface="Inter"/>
              <a:ea typeface="Inter"/>
              <a:cs typeface="Inter"/>
              <a:sym typeface="Inter"/>
            </a:endParaRPr>
          </a:p>
          <a:p>
            <a:pPr indent="0" lvl="0" marL="0" rtl="0" algn="l">
              <a:spcBef>
                <a:spcPts val="0"/>
              </a:spcBef>
              <a:spcAft>
                <a:spcPts val="0"/>
              </a:spcAft>
              <a:buNone/>
            </a:pPr>
            <a:r>
              <a:rPr lang="en" sz="900">
                <a:solidFill>
                  <a:schemeClr val="dk1"/>
                </a:solidFill>
                <a:latin typeface="Inter"/>
                <a:ea typeface="Inter"/>
                <a:cs typeface="Inter"/>
                <a:sym typeface="Inter"/>
              </a:rPr>
              <a:t>With DataGPT, simply inquire, "Why did my revenue drop?" and receive accurate, instant responses in seconds.</a:t>
            </a:r>
            <a:endParaRPr sz="900">
              <a:solidFill>
                <a:schemeClr val="dk1"/>
              </a:solidFill>
              <a:latin typeface="Inter"/>
              <a:ea typeface="Inter"/>
              <a:cs typeface="Inter"/>
              <a:sym typeface="Inter"/>
            </a:endParaRPr>
          </a:p>
          <a:p>
            <a:pPr indent="0" lvl="0" marL="0" rtl="0" algn="l">
              <a:spcBef>
                <a:spcPts val="0"/>
              </a:spcBef>
              <a:spcAft>
                <a:spcPts val="0"/>
              </a:spcAft>
              <a:buNone/>
            </a:pPr>
            <a:r>
              <a:t/>
            </a:r>
            <a:endParaRPr b="1" sz="900">
              <a:solidFill>
                <a:schemeClr val="dk1"/>
              </a:solidFill>
              <a:latin typeface="Inter"/>
              <a:ea typeface="Inter"/>
              <a:cs typeface="Inter"/>
              <a:sym typeface="Inter"/>
            </a:endParaRPr>
          </a:p>
          <a:p>
            <a:pPr indent="0" lvl="0" marL="0" rtl="0" algn="l">
              <a:spcBef>
                <a:spcPts val="0"/>
              </a:spcBef>
              <a:spcAft>
                <a:spcPts val="0"/>
              </a:spcAft>
              <a:buNone/>
            </a:pPr>
            <a:r>
              <a:rPr b="1" lang="en" sz="900">
                <a:solidFill>
                  <a:schemeClr val="dk1"/>
                </a:solidFill>
                <a:latin typeface="Inter"/>
                <a:ea typeface="Inter"/>
                <a:cs typeface="Inter"/>
                <a:sym typeface="Inter"/>
              </a:rPr>
              <a:t>Unparalleled</a:t>
            </a:r>
            <a:r>
              <a:rPr b="1" lang="en" sz="900">
                <a:solidFill>
                  <a:schemeClr val="dk1"/>
                </a:solidFill>
                <a:latin typeface="Inter"/>
                <a:ea typeface="Inter"/>
                <a:cs typeface="Inter"/>
                <a:sym typeface="Inter"/>
              </a:rPr>
              <a:t> Accuracy, No Hallucinations</a:t>
            </a:r>
            <a:endParaRPr b="1" sz="900">
              <a:solidFill>
                <a:schemeClr val="dk1"/>
              </a:solidFill>
              <a:latin typeface="Inter"/>
              <a:ea typeface="Inter"/>
              <a:cs typeface="Inter"/>
              <a:sym typeface="Inter"/>
            </a:endParaRPr>
          </a:p>
          <a:p>
            <a:pPr indent="0" lvl="0" marL="0" rtl="0" algn="l">
              <a:spcBef>
                <a:spcPts val="0"/>
              </a:spcBef>
              <a:spcAft>
                <a:spcPts val="0"/>
              </a:spcAft>
              <a:buNone/>
            </a:pPr>
            <a:r>
              <a:rPr lang="en" sz="900">
                <a:solidFill>
                  <a:schemeClr val="dk1"/>
                </a:solidFill>
                <a:latin typeface="Inter"/>
                <a:ea typeface="Inter"/>
                <a:cs typeface="Inter"/>
                <a:sym typeface="Inter"/>
              </a:rPr>
              <a:t>DataGPT unites the comprehension-rich side of LLMs (“right brain”) with the logic and reasoning of advanced analytics techniques (“left brain”) making sophisticated analysis accessible without compromising accuracy and impact.</a:t>
            </a:r>
            <a:endParaRPr sz="900">
              <a:solidFill>
                <a:schemeClr val="dk1"/>
              </a:solidFill>
              <a:latin typeface="Inter"/>
              <a:ea typeface="Inter"/>
              <a:cs typeface="Inter"/>
              <a:sym typeface="Inter"/>
            </a:endParaRPr>
          </a:p>
          <a:p>
            <a:pPr indent="0" lvl="0" marL="0" rtl="0" algn="l">
              <a:spcBef>
                <a:spcPts val="0"/>
              </a:spcBef>
              <a:spcAft>
                <a:spcPts val="0"/>
              </a:spcAft>
              <a:buNone/>
            </a:pPr>
            <a:r>
              <a:t/>
            </a:r>
            <a:endParaRPr sz="9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b="1" lang="en" sz="900">
                <a:solidFill>
                  <a:schemeClr val="dk1"/>
                </a:solidFill>
                <a:latin typeface="Inter"/>
                <a:ea typeface="Inter"/>
                <a:cs typeface="Inter"/>
                <a:sym typeface="Inter"/>
              </a:rPr>
              <a:t>Streamlined Setup and Deployment</a:t>
            </a:r>
            <a:endParaRPr b="1" sz="900">
              <a:solidFill>
                <a:schemeClr val="dk1"/>
              </a:solidFill>
              <a:latin typeface="Inter"/>
              <a:ea typeface="Inter"/>
              <a:cs typeface="Inter"/>
              <a:sym typeface="Inter"/>
            </a:endParaRPr>
          </a:p>
          <a:p>
            <a:pPr indent="0" lvl="0" marL="0" rtl="0" algn="l">
              <a:spcBef>
                <a:spcPts val="0"/>
              </a:spcBef>
              <a:spcAft>
                <a:spcPts val="0"/>
              </a:spcAft>
              <a:buNone/>
            </a:pPr>
            <a:r>
              <a:rPr lang="en" sz="900">
                <a:solidFill>
                  <a:schemeClr val="dk1"/>
                </a:solidFill>
                <a:latin typeface="Inter"/>
                <a:ea typeface="Inter"/>
                <a:cs typeface="Inter"/>
                <a:sym typeface="Inter"/>
              </a:rPr>
              <a:t>DataGPT can swiftly onboard customers with extensive datasets using its user-friendly schema builder.</a:t>
            </a:r>
            <a:endParaRPr sz="1000">
              <a:solidFill>
                <a:schemeClr val="dk1"/>
              </a:solidFill>
              <a:latin typeface="Inter"/>
              <a:ea typeface="Inter"/>
              <a:cs typeface="Inter"/>
              <a:sym typeface="Inter"/>
            </a:endParaRPr>
          </a:p>
          <a:p>
            <a:pPr indent="0" lvl="0" marL="0" rtl="0" algn="l">
              <a:spcBef>
                <a:spcPts val="0"/>
              </a:spcBef>
              <a:spcAft>
                <a:spcPts val="0"/>
              </a:spcAft>
              <a:buNone/>
            </a:pPr>
            <a:r>
              <a:t/>
            </a:r>
            <a:endParaRPr b="1" sz="900">
              <a:solidFill>
                <a:schemeClr val="dk1"/>
              </a:solidFill>
              <a:latin typeface="Inter"/>
              <a:ea typeface="Inter"/>
              <a:cs typeface="Inter"/>
              <a:sym typeface="Inter"/>
            </a:endParaRPr>
          </a:p>
          <a:p>
            <a:pPr indent="0" lvl="0" marL="0" rtl="0" algn="l">
              <a:spcBef>
                <a:spcPts val="0"/>
              </a:spcBef>
              <a:spcAft>
                <a:spcPts val="0"/>
              </a:spcAft>
              <a:buNone/>
            </a:pPr>
            <a:r>
              <a:rPr b="1" lang="en" sz="900">
                <a:solidFill>
                  <a:schemeClr val="dk1"/>
                </a:solidFill>
                <a:latin typeface="Inter"/>
                <a:ea typeface="Inter"/>
                <a:cs typeface="Inter"/>
                <a:sym typeface="Inter"/>
              </a:rPr>
              <a:t>Elevate our analysts</a:t>
            </a:r>
            <a:endParaRPr b="1" sz="900">
              <a:solidFill>
                <a:schemeClr val="dk1"/>
              </a:solidFill>
              <a:latin typeface="Inter"/>
              <a:ea typeface="Inter"/>
              <a:cs typeface="Inter"/>
              <a:sym typeface="Inter"/>
            </a:endParaRPr>
          </a:p>
          <a:p>
            <a:pPr indent="0" lvl="0" marL="0" rtl="0" algn="l">
              <a:spcBef>
                <a:spcPts val="0"/>
              </a:spcBef>
              <a:spcAft>
                <a:spcPts val="0"/>
              </a:spcAft>
              <a:buNone/>
            </a:pPr>
            <a:r>
              <a:rPr lang="en" sz="900">
                <a:solidFill>
                  <a:schemeClr val="dk1"/>
                </a:solidFill>
                <a:latin typeface="Inter"/>
                <a:ea typeface="Inter"/>
                <a:cs typeface="Inter"/>
                <a:sym typeface="Inter"/>
              </a:rPr>
              <a:t>DataGPT accelerates insights delivery to business users, allowing analysts to focus on strategic projects, not mundane tasks.</a:t>
            </a:r>
            <a:endParaRPr sz="900">
              <a:solidFill>
                <a:schemeClr val="dk1"/>
              </a:solidFill>
              <a:latin typeface="Inter"/>
              <a:ea typeface="Inter"/>
              <a:cs typeface="Inter"/>
              <a:sym typeface="Inter"/>
            </a:endParaRPr>
          </a:p>
          <a:p>
            <a:pPr indent="0" lvl="0" marL="0" rtl="0" algn="l">
              <a:spcBef>
                <a:spcPts val="0"/>
              </a:spcBef>
              <a:spcAft>
                <a:spcPts val="0"/>
              </a:spcAft>
              <a:buNone/>
            </a:pPr>
            <a:r>
              <a:t/>
            </a:r>
            <a:endParaRPr b="1" sz="900">
              <a:solidFill>
                <a:schemeClr val="dk1"/>
              </a:solidFill>
              <a:latin typeface="Inter"/>
              <a:ea typeface="Inter"/>
              <a:cs typeface="Inter"/>
              <a:sym typeface="Inter"/>
            </a:endParaRPr>
          </a:p>
          <a:p>
            <a:pPr indent="0" lvl="0" marL="0" rtl="0" algn="l">
              <a:spcBef>
                <a:spcPts val="0"/>
              </a:spcBef>
              <a:spcAft>
                <a:spcPts val="0"/>
              </a:spcAft>
              <a:buNone/>
            </a:pPr>
            <a:r>
              <a:rPr b="1" lang="en" sz="900">
                <a:solidFill>
                  <a:schemeClr val="dk1"/>
                </a:solidFill>
                <a:latin typeface="Inter"/>
                <a:ea typeface="Inter"/>
                <a:cs typeface="Inter"/>
                <a:sym typeface="Inter"/>
              </a:rPr>
              <a:t>Data Security</a:t>
            </a:r>
            <a:endParaRPr b="1" sz="900">
              <a:solidFill>
                <a:schemeClr val="dk1"/>
              </a:solidFill>
              <a:latin typeface="Inter"/>
              <a:ea typeface="Inter"/>
              <a:cs typeface="Inter"/>
              <a:sym typeface="Inter"/>
            </a:endParaRPr>
          </a:p>
          <a:p>
            <a:pPr indent="0" lvl="0" marL="0" rtl="0" algn="l">
              <a:lnSpc>
                <a:spcPct val="115000"/>
              </a:lnSpc>
              <a:spcBef>
                <a:spcPts val="0"/>
              </a:spcBef>
              <a:spcAft>
                <a:spcPts val="0"/>
              </a:spcAft>
              <a:buNone/>
            </a:pPr>
            <a:r>
              <a:rPr lang="en" sz="900">
                <a:solidFill>
                  <a:schemeClr val="dk1"/>
                </a:solidFill>
                <a:latin typeface="Inter"/>
                <a:ea typeface="Inter"/>
                <a:cs typeface="Inter"/>
                <a:sym typeface="Inter"/>
              </a:rPr>
              <a:t>DataGPT prioritizes data security, pursuing ISO certification and maintaining stringent security processes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552" name="Shape 552"/>
        <p:cNvGrpSpPr/>
        <p:nvPr/>
      </p:nvGrpSpPr>
      <p:grpSpPr>
        <a:xfrm>
          <a:off x="0" y="0"/>
          <a:ext cx="0" cy="0"/>
          <a:chOff x="0" y="0"/>
          <a:chExt cx="0" cy="0"/>
        </a:xfrm>
      </p:grpSpPr>
      <p:sp>
        <p:nvSpPr>
          <p:cNvPr id="553" name="Google Shape;553;p75"/>
          <p:cNvSpPr/>
          <p:nvPr/>
        </p:nvSpPr>
        <p:spPr>
          <a:xfrm rot="-8630664">
            <a:off x="6081100" y="-3608094"/>
            <a:ext cx="5661887" cy="5661887"/>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44187" r="-46277"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4" name="Google Shape;554;p75"/>
          <p:cNvSpPr txBox="1"/>
          <p:nvPr/>
        </p:nvSpPr>
        <p:spPr>
          <a:xfrm>
            <a:off x="800100" y="1957538"/>
            <a:ext cx="52623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4200">
                <a:solidFill>
                  <a:srgbClr val="454552"/>
                </a:solidFill>
                <a:latin typeface="Montserrat"/>
                <a:ea typeface="Montserrat"/>
                <a:cs typeface="Montserrat"/>
                <a:sym typeface="Montserrat"/>
              </a:rPr>
              <a:t>Happy Buyer Persona Building!</a:t>
            </a:r>
            <a:endParaRPr sz="4200"/>
          </a:p>
        </p:txBody>
      </p:sp>
      <p:sp>
        <p:nvSpPr>
          <p:cNvPr id="555" name="Google Shape;555;p75"/>
          <p:cNvSpPr/>
          <p:nvPr/>
        </p:nvSpPr>
        <p:spPr>
          <a:xfrm rot="3343893">
            <a:off x="-3818204" y="-1768567"/>
            <a:ext cx="3833512" cy="3826732"/>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chemeClr val="accent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6" name="Google Shape;556;p75"/>
          <p:cNvSpPr/>
          <p:nvPr/>
        </p:nvSpPr>
        <p:spPr>
          <a:xfrm rot="-6625852">
            <a:off x="7660973" y="1310579"/>
            <a:ext cx="4396679" cy="439667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F7A020">
              <a:alpha val="949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7" name="Google Shape;557;p75"/>
          <p:cNvSpPr/>
          <p:nvPr/>
        </p:nvSpPr>
        <p:spPr>
          <a:xfrm rot="2700000">
            <a:off x="5698374" y="3739552"/>
            <a:ext cx="3287654" cy="3287654"/>
          </a:xfrm>
          <a:custGeom>
            <a:rect b="b" l="l" r="r" t="t"/>
            <a:pathLst>
              <a:path extrusionOk="0" h="6548513" w="6548513">
                <a:moveTo>
                  <a:pt x="0" y="0"/>
                </a:moveTo>
                <a:lnTo>
                  <a:pt x="6548513" y="0"/>
                </a:lnTo>
                <a:lnTo>
                  <a:pt x="6548513" y="6548513"/>
                </a:lnTo>
                <a:lnTo>
                  <a:pt x="0" y="6548513"/>
                </a:lnTo>
                <a:lnTo>
                  <a:pt x="0" y="0"/>
                </a:lnTo>
                <a:close/>
              </a:path>
            </a:pathLst>
          </a:custGeom>
          <a:blipFill rotWithShape="1">
            <a:blip r:embed="rId4">
              <a:alphaModFix amt="87000"/>
            </a:blip>
            <a:stretch>
              <a:fillRect b="0" l="0" r="0" t="0"/>
            </a:stretch>
          </a:blipFill>
          <a:ln>
            <a:noFill/>
          </a:ln>
        </p:spPr>
      </p:sp>
      <p:pic>
        <p:nvPicPr>
          <p:cNvPr id="558" name="Google Shape;558;p75"/>
          <p:cNvPicPr preferRelativeResize="0"/>
          <p:nvPr/>
        </p:nvPicPr>
        <p:blipFill>
          <a:blip r:embed="rId5">
            <a:alphaModFix/>
          </a:blip>
          <a:stretch>
            <a:fillRect/>
          </a:stretch>
        </p:blipFill>
        <p:spPr>
          <a:xfrm>
            <a:off x="800100" y="685575"/>
            <a:ext cx="2079544" cy="538162"/>
          </a:xfrm>
          <a:prstGeom prst="rect">
            <a:avLst/>
          </a:prstGeom>
          <a:noFill/>
          <a:ln>
            <a:noFill/>
          </a:ln>
        </p:spPr>
      </p:pic>
      <p:sp>
        <p:nvSpPr>
          <p:cNvPr id="559" name="Google Shape;559;p75"/>
          <p:cNvSpPr/>
          <p:nvPr/>
        </p:nvSpPr>
        <p:spPr>
          <a:xfrm rot="-10091101">
            <a:off x="-1304872" y="-2893312"/>
            <a:ext cx="3278224" cy="3278224"/>
          </a:xfrm>
          <a:custGeom>
            <a:rect b="b" l="l" r="r" t="t"/>
            <a:pathLst>
              <a:path extrusionOk="0" h="6548513" w="6548513">
                <a:moveTo>
                  <a:pt x="0" y="0"/>
                </a:moveTo>
                <a:lnTo>
                  <a:pt x="6548513" y="0"/>
                </a:lnTo>
                <a:lnTo>
                  <a:pt x="6548513" y="6548513"/>
                </a:lnTo>
                <a:lnTo>
                  <a:pt x="0" y="6548513"/>
                </a:lnTo>
                <a:lnTo>
                  <a:pt x="0" y="0"/>
                </a:lnTo>
                <a:close/>
              </a:path>
            </a:pathLst>
          </a:custGeom>
          <a:blipFill rotWithShape="1">
            <a:blip r:embed="rId4">
              <a:alphaModFix amt="87000"/>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54551"/>
      </a:dk2>
      <a:lt2>
        <a:srgbClr val="D8D9DC"/>
      </a:lt2>
      <a:accent1>
        <a:srgbClr val="B4176D"/>
      </a:accent1>
      <a:accent2>
        <a:srgbClr val="C830CC"/>
      </a:accent2>
      <a:accent3>
        <a:srgbClr val="E9ABEB"/>
      </a:accent3>
      <a:accent4>
        <a:srgbClr val="E32D91"/>
      </a:accent4>
      <a:accent5>
        <a:srgbClr val="E590AA"/>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54551"/>
      </a:dk2>
      <a:lt2>
        <a:srgbClr val="D8D9DC"/>
      </a:lt2>
      <a:accent1>
        <a:srgbClr val="B4176D"/>
      </a:accent1>
      <a:accent2>
        <a:srgbClr val="C830CC"/>
      </a:accent2>
      <a:accent3>
        <a:srgbClr val="E9ABEB"/>
      </a:accent3>
      <a:accent4>
        <a:srgbClr val="E32D91"/>
      </a:accent4>
      <a:accent5>
        <a:srgbClr val="E590AA"/>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